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AC13-F14A-4F08-B457-864F4D07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B8A6A-CD51-4627-A7A5-EF3870B9E6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829356"/>
              </p:ext>
            </p:extLst>
          </p:nvPr>
        </p:nvGraphicFramePr>
        <p:xfrm>
          <a:off x="457200" y="1731963"/>
          <a:ext cx="8065008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58703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1362197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936875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1369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7495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0776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728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8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- 2024-08-21 11:09:03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Nora war schon in ihrer Pubertät klar, dass sie eine Frau ist. Doch bis zum Outing war es ein langer Weg. 🏳️‍⚧️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https://quintly-eu-image-storage.s3.amazonaws.com/bc22ad31ece8870e558aff23d024e8ce/a1d775a0d56c2afd6286f6520e571f75.jpg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7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- 2024-06-24 14:45:04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Julen Sánchez aus Bergisch Gladbach ist ganz allein über den Atlantik gerudert!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https://quintly-eu-image-storage.s3.amazonaws.com/bc22ad31ece8870e558aff23d024e8ce/65d2ce97e17558b86863ab242613af9e.png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9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- 2024-02-25 15:02:02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Zwischen Deutschland und den Niederlanden befindet sich ein besonderer Ort: der Grenzkiosk Maalbroek.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https://quintly-eu-image-storage.s3.amazonaws.com/bc22ad31ece8870e558aff23d024e8ce/85e98466c4fca69285fa5edfc08c39a3.png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4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- 2024-06-05 14:37:03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Hubertus braucht für den Weg zur Arbeit 20 Minuten länger als mit dem Auto. Dafür fühlt er sich fitter.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https://quintly-eu-image-storage.s3.amazonaws.com/bc22ad31ece8870e558aff23d024e8ce/f7cb47e5a40021d8f22b8ace8a84e24e.jpg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553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A2F09-0125-4CAE-A6B4-DDDE31971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138652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BA27A-8C92-4B0A-B9EF-9C8F856A0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BE67B-24A9-4F73-9A86-72C2B29FD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147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4682107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8545655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842910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90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400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2392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993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4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- 2024-05-16 11:47:04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ist Büroangestellter und Retter bei der DLRG Wuppertal. Im Notfall verlässt er sofort das Büro.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https://quintly-eu-image-storage.s3.amazonaws.com/bc22ad31ece8870e558aff23d024e8ce/0c08b7b6dd9106c6278ba19c3901f26c.jpg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9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- 2024-05-19 11:27:04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20 Jahren geben Silvia und Martin Mölders ihre Kühe auf, um stattdessen Wasserbüffel zu halten. Von der Qualität sind sie überzeugt. 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https://quintly-eu-image-storage.s3.amazonaws.com/bc22ad31ece8870e558aff23d024e8ce/d956ff18c0033aeb100d57be4f8ef3d9.jpg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5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- 2024-08-11 16:19:06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Opas Bauernhof in Euskirchen hat Rainer von Meer zu einem Agrarunternehmen mit 40 Mitarbeitern entwickelt. 🚜🌾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https://quintly-eu-image-storage.s3.amazonaws.com/bc22ad31ece8870e558aff23d024e8ce/5b686c68c64706c94729cf7250ec7ef1.png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1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- 2024-05-03 11:44:03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die Aachener Studis sagt Akl mit einem Augenzwinkern: "Sie sehen zuerst den Dom, dann das Rathaus und als Drittes meinen Imbiss."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https://quintly-eu-image-storage.s3.amazonaws.com/bc22ad31ece8870e558aff23d024e8ce/fe8b3620124edcbca8d43d274d04453a.png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152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6EBCF-91A5-4FC9-A0E9-9E3F6E6F7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4033611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11BAF-B837-4521-82BF-1AB421D20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nach händischer Auswahl Tag lokalzeit.de (sortiert nach Link-Klicks) | WDR Lokalzeit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F9EC3-6821-418E-9437-E06352921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543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0143999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67197753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733845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866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0119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031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1151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6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- 2024-03-23 14:12:03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Manchmal ist Tierarzt Lutz die letzte Rettung für Mensch und Tier in Köln. 💸🩺🐶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https://quintly-eu-image-storage.s3.amazonaws.com/bc22ad31ece8870e558aff23d024e8ce/97f59b460a1fa70ebebcfa68fe4687dc.png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67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- 2024-02-05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2013 stirbt der Student Jens Bleck nach einem Disco-Besuch in Bad Honnef. Zwei Wochen später wird seine Leiche aus dem Rhein geborgen. Was folgt, sind viele Ungereimtheiten bei den Ermittlungen.
https://www1.wdr.de/lokalzeit/verbrechen/mordorte/jens-bleck-bonn-tod-rhein-verdaechtige-100.html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https://quintly-eu-image-storage.s3.amazonaws.com/bc22ad31ece8870e558aff23d024e8ce/4949e3d98df6c2714dd9bf9370afc077.jpg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57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462A0-D4D0-4FCD-B089-F6EF937AF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01/01/2024 - 13/09/2024</a:t>
            </a:r>
          </a:p>
        </p:txBody>
      </p:sp>
    </p:spTree>
    <p:extLst>
      <p:ext uri="{BB962C8B-B14F-4D97-AF65-F5344CB8AC3E}">
        <p14:creationId xmlns:p14="http://schemas.microsoft.com/office/powerpoint/2010/main" val="3059844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704</Words>
  <Application>Microsoft Office PowerPoint</Application>
  <PresentationFormat>On-screen Show (4:3)</PresentationFormat>
  <Paragraphs>97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Übersicht nach händischer Auswahl Tag lokalzeit.de (sortiert nach Link-Klicks) | WDR Lokalzeit - 1 of 3</vt:lpstr>
      <vt:lpstr>Facebook Übersicht nach händischer Auswahl Tag lokalzeit.de (sortiert nach Link-Klicks) | WDR Lokalzeit - 2 of 3</vt:lpstr>
      <vt:lpstr>Facebook Übersicht nach händischer Auswahl Tag lokalzeit.de (sortiert nach Link-Klicks) | WDR Lokalzeit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nach händischer Auswahl Tag lokalzeit.de (sortiert nach Link-Klicks) | WDR Lokalzeit - 1 of 3</dc:title>
  <dc:creator>Frederik Born</dc:creator>
  <cp:lastModifiedBy>Frederik Born</cp:lastModifiedBy>
  <cp:revision>1</cp:revision>
  <dcterms:created xsi:type="dcterms:W3CDTF">2024-09-20T12:36:56Z</dcterms:created>
  <dcterms:modified xsi:type="dcterms:W3CDTF">2024-09-20T12:37:19Z</dcterms:modified>
</cp:coreProperties>
</file>