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9CDD3-66E9-4666-8EF4-F63A8DC04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2E0AF8-A5D7-4A17-89F4-490CCB5070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8882533"/>
              </p:ext>
            </p:extLst>
          </p:nvPr>
        </p:nvGraphicFramePr>
        <p:xfrm>
          <a:off x="457200" y="1731963"/>
          <a:ext cx="7818117" cy="1376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98818037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9362584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6358111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52949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148112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25159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1672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47499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58091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56530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4513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846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- 2024-09-12 10:12:55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Darf ich das essen oder nicht? Für Menschen mit Unverträglichkeiten manchmal keine leichte Entscheidung. Jonah aus Dortmund hat eine Lösung entwickelt. 🛍️🥦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https://quintly-eu-image-storage.s3.amazonaws.com/bc22ad31ece8870e558aff23d024e8ce/9895614478f0c6a287e1c7fe1193b395.jpg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942721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2.7952 %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407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51702-B5D5-484A-899E-CF6839A96B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09/09/2024 - 15/09/2024</a:t>
            </a:r>
          </a:p>
        </p:txBody>
      </p:sp>
    </p:spTree>
    <p:extLst>
      <p:ext uri="{BB962C8B-B14F-4D97-AF65-F5344CB8AC3E}">
        <p14:creationId xmlns:p14="http://schemas.microsoft.com/office/powerpoint/2010/main" val="349397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BFECD-1093-4953-9D5D-90BAB3746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- 2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C4441E-4A10-445A-BBB5-56858837D3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0854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56544470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6877687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3636281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6733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31870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03257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82238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0360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06408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75620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3142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192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- 2024-09-13 15:11:57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dieser Eisdiele in Maria Veen arbeitet jeder in seinem Tempo und nach seinen Fähigkeiten. 🍦🍨
Liebe Community, in diesem Post haben wir in einer früheren Version den Begriff „Beeinträchtigungen“ verwendet - das war unsensibel. Da es um Menschen mit Behinderung geht, haben wir unseren Sprachgebrauch und unseren Post aktualisiert.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https://quintly-eu-image-storage.s3.amazonaws.com/bc22ad31ece8870e558aff23d024e8ce/a1fd81ebecffeec4cb6b3aadc118c0f2.jpg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4.4342 %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886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AD4078-F6E8-48CA-B1C3-F416547F55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09/09/2024 - 15/09/2024</a:t>
            </a:r>
          </a:p>
        </p:txBody>
      </p:sp>
    </p:spTree>
    <p:extLst>
      <p:ext uri="{BB962C8B-B14F-4D97-AF65-F5344CB8AC3E}">
        <p14:creationId xmlns:p14="http://schemas.microsoft.com/office/powerpoint/2010/main" val="4123140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C4B9E-62DC-4DD5-819D-1C0E449E7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- 3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6056E8-08BF-48AE-80C4-F60C7CF661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5135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45346182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37125757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8354513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32996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91594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96726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66799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51409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40135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3123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2994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629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- 2024-09-11 17:42:59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Jochen will auch in Zukunft von seinem Hof in Uedem leben können. Damit das geht, hat er radikale Veränderungen vorgenommen.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https://quintly-eu-image-storage.s3.amazonaws.com/bc22ad31ece8870e558aff23d024e8ce/665136187360bee2d42ae57dd1e42630.jpg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3.7521 %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218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- 2024-09-13 10:53:06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seinem Bauwagen im Schlepptau tuckert Bernd aus Westönnen quer durch Deutschland. 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https://quintly-eu-image-storage.s3.amazonaws.com/bc22ad31ece8870e558aff23d024e8ce/3281f97b210b865ba7c3b63164ea5bdf.jpg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3.1783 %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627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7046CC-27ED-46F0-B730-C364914E80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09/09/2024 - 15/09/2024</a:t>
            </a:r>
          </a:p>
        </p:txBody>
      </p:sp>
    </p:spTree>
    <p:extLst>
      <p:ext uri="{BB962C8B-B14F-4D97-AF65-F5344CB8AC3E}">
        <p14:creationId xmlns:p14="http://schemas.microsoft.com/office/powerpoint/2010/main" val="9058777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766D7-7490-4618-987B-84C0D33A3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- 4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84708E-312D-4A49-A601-82E1C93789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5942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2666157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63440760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4932047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63701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80712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52752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15515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59779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33363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77596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8731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555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- 2024-09-13 07:57:02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Wegen des A59- Ausbaus müssen fast die Hälfte der Parzellen weg. Ingeborg vom Kleingartenverein Ruhrdeich in Duisburg ist frustriert. 😥🏡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https://quintly-eu-image-storage.s3.amazonaws.com/bc22ad31ece8870e558aff23d024e8ce/43bf4c9129621a908e614debc9b1d34d.jpg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4.7464 %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874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- 2024-09-10 16:13:03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Kein "Was darf's heute sein, Chef?", kein "Mit oder ohne scharf?": Bei Marion und Erik werden fürs Mittagessen einfach ein paar Knöpfe gedrückt. 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https://quintly-eu-image-storage.s3.amazonaws.com/bc22ad31ece8870e558aff23d024e8ce/a4b0267138cf557fee98401ac51ee305.jpg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5.1607 %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682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AAD361-A8D3-4547-830C-5D2B6E87EA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09/09/2024 - 15/09/2024</a:t>
            </a:r>
          </a:p>
        </p:txBody>
      </p:sp>
    </p:spTree>
    <p:extLst>
      <p:ext uri="{BB962C8B-B14F-4D97-AF65-F5344CB8AC3E}">
        <p14:creationId xmlns:p14="http://schemas.microsoft.com/office/powerpoint/2010/main" val="1675464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79E08-27AF-4B6B-8B99-DEB669237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- 5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47D532-E4CE-41F2-9B61-C337D4E2CF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5682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82717063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05508814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9997841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0671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0698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48890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22452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77452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88017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44573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4761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8482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- 2024-09-14 07:51:03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Bei Sabine aus Gladbeck summt, flattert und krabbelt es auf 1.000 Quadratmetern! 🐜🦋🐝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https://quintly-eu-image-storage.s3.amazonaws.com/bc22ad31ece8870e558aff23d024e8ce/bbb24ea9f870eb00249dd45f41662b1e.jpg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874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- 2024-09-09 07:59:02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Pfleger Michael Rump aus Porta Westfalica hat wieder mehr Zeit für Menschen. Den Bürokram kann er einfach ins Handy sprechen, anstatt lange am Schreibtisch zu sitzen.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https://quintly-eu-image-storage.s3.amazonaws.com/bc22ad31ece8870e558aff23d024e8ce/811573199d9856d6ba1616a9fd98b210.jpg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2.7704 %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17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F42F0D-F7FD-440D-9597-C9FE84059E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09/09/2024 - 15/09/2024</a:t>
            </a:r>
          </a:p>
        </p:txBody>
      </p:sp>
    </p:spTree>
    <p:extLst>
      <p:ext uri="{BB962C8B-B14F-4D97-AF65-F5344CB8AC3E}">
        <p14:creationId xmlns:p14="http://schemas.microsoft.com/office/powerpoint/2010/main" val="811448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8443C-1338-4C01-B46A-6AFA7CF44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- 6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034989-CCF4-4242-AE39-15A94026C3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3713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53588934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3609932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2100143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46971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26785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31634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19388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93636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2995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5007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3163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120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- 2024-09-13 13:34:03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Felix sind die Müllwerker aus Witten über die Jahre echte Freunde geworden. 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https://quintly-eu-image-storage.s3.amazonaws.com/bc22ad31ece8870e558aff23d024e8ce/7324c2e62c69ea195d7649e3a52c8967.jpg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2.7310 %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407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- 2024-09-12 08:01:02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Nicht nur in Langenberg radelt Franziska - es gibt Sarkomtouren in ganz NRW! 🚴‍♀️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https://quintly-eu-image-storage.s3.amazonaws.com/bc22ad31ece8870e558aff23d024e8ce/8b0456270570442364695460fb3caf42.jpg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1.4468 %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857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356E6C-2D48-4C3B-9832-9FA1067FD0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09/09/2024 - 15/09/2024</a:t>
            </a:r>
          </a:p>
        </p:txBody>
      </p:sp>
    </p:spTree>
    <p:extLst>
      <p:ext uri="{BB962C8B-B14F-4D97-AF65-F5344CB8AC3E}">
        <p14:creationId xmlns:p14="http://schemas.microsoft.com/office/powerpoint/2010/main" val="3889204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15C0B-3642-4EA4-9323-44A9D4E58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- 7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ECA799-241A-43F6-B197-5F68DA50BD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0862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96255660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18291529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0027673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3500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06341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88420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69456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35191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76346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37705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04463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579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- 2024-09-14 10:27:43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Sven-André + Einkaufszettel= 😍. Die gesammelten Zettel des Düsseldorfers landen jetzt sogar in einem Foto-Magazin.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https://quintly-eu-image-storage.s3.amazonaws.com/bc22ad31ece8870e558aff23d024e8ce/c8fc03a3efa84f5bd0ef8f42c517f8f9.jpg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5.3997 %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627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- 2024-09-10 07:53:03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Einsatzkräfte sagen, ohne Mathias hätte die Familie nicht überlebt. Ein Held im Alltag in Alsdorf-Ofden! 🚒👏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https://quintly-eu-image-storage.s3.amazonaws.com/bc22ad31ece8870e558aff23d024e8ce/9ff98763fc3034a7fa5ce159e62b97ed.jpg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2.7171 %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089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4BC4CC-1314-4CB0-9119-196067BBC9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09/09/2024 - 15/09/2024</a:t>
            </a:r>
          </a:p>
        </p:txBody>
      </p:sp>
    </p:spTree>
    <p:extLst>
      <p:ext uri="{BB962C8B-B14F-4D97-AF65-F5344CB8AC3E}">
        <p14:creationId xmlns:p14="http://schemas.microsoft.com/office/powerpoint/2010/main" val="1750004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FD733-9FEA-4359-A076-1D657D0BA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- 8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8E5A10-2BCE-4080-86C0-2C662CB802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44035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18531253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73250045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2696845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32573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9670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40070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64404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61059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38674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66658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66959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070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- 2024-09-09 18:19:02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Er spornt an, tröstet, verteilt Wasser und Schulterklopfer: Jörg-Werner und sein Besenwagen haben schon so machen über die Ziellinie des Münster-Marathons gebracht.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https://quintly-eu-image-storage.s3.amazonaws.com/bc22ad31ece8870e558aff23d024e8ce/024a34df62305e5c3dac4aa567dea618.jpg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1.7675 %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465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- 2024-09-11 13:19:02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1.000 Euro Mautkosten zahlt die Tafel in Lüdinghausen jedes Jahr. Von dem Geld würde sie viel lieber Lebensmittel kaufen.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https://quintly-eu-image-storage.s3.amazonaws.com/bc22ad31ece8870e558aff23d024e8ce/7cb333c30de8a70763eccac887a2ca3b.jpg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3.5901 %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025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6FE6C7-3E66-4E39-98D7-D178C15711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09/09/2024 - 15/09/2024</a:t>
            </a:r>
          </a:p>
        </p:txBody>
      </p:sp>
    </p:spTree>
    <p:extLst>
      <p:ext uri="{BB962C8B-B14F-4D97-AF65-F5344CB8AC3E}">
        <p14:creationId xmlns:p14="http://schemas.microsoft.com/office/powerpoint/2010/main" val="1493666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8F9B9-6D86-4BAA-AAB3-74BE697EC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- 9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1B683C-B3AB-4BF5-A358-5480096858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3810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93679090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88038947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0545960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2343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66581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26986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20285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74591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04526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58549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389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107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- 2024-09-12 18:04:04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Wer von euch hat kräftige Arme und kann hier in Wuppertal mit anpacken? 💪🏻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https://quintly-eu-image-storage.s3.amazonaws.com/bc22ad31ece8870e558aff23d024e8ce/a6407d04f0bee9b97ad2622adf19f125.jpg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764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- 2024-09-09 16:12:07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viele Arbeit hat sich gelohnt, oder?💪🏡 Ute und Michael haben sich in Much ein echtes Juwel geschaffen.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https://quintly-eu-image-storage.s3.amazonaws.com/bc22ad31ece8870e558aff23d024e8ce/8e1454824317f5e6ce6092cc6b1fbbc7.jpg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971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A84C9C-CE58-4A6E-8845-39C2BD3D68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09/09/2024 - 15/09/2024</a:t>
            </a:r>
          </a:p>
        </p:txBody>
      </p:sp>
    </p:spTree>
    <p:extLst>
      <p:ext uri="{BB962C8B-B14F-4D97-AF65-F5344CB8AC3E}">
        <p14:creationId xmlns:p14="http://schemas.microsoft.com/office/powerpoint/2010/main" val="446639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836F2-9E57-4C0A-882C-93D4B7A17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- 10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5CBD21-4F04-4640-B2B4-5A3E301BB8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49110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28701994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72226032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4738187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82372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32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69720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86339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14914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17951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2350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5714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857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- 2024-09-09 13:55:04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16 Seiten füllt Stefan mit Interviews, Geschichten und historischen Infos aus seinem Privatarchiv. 🗞️Beim Verteilen helfen Freundinnen und Freunde.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https://quintly-eu-image-storage.s3.amazonaws.com/bc22ad31ece8870e558aff23d024e8ce/e5d14ed2c079b2e7264838e7dc703e6a.jpg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3.4877 %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8565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- 2024-09-11 15:00:30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Werl könnt ihr euch richtig auf die neue Jahreszeit einstimmen. 🍂🎃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https://quintly-eu-image-storage.s3.amazonaws.com/bc22ad31ece8870e558aff23d024e8ce/a5f2809f3f81143b1ebe8fedde614e43.jpg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1.5479 %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466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234A9B-02D7-44E1-9440-FFD5A5052D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09/09/2024 - 15/09/2024</a:t>
            </a:r>
          </a:p>
        </p:txBody>
      </p:sp>
    </p:spTree>
    <p:extLst>
      <p:ext uri="{BB962C8B-B14F-4D97-AF65-F5344CB8AC3E}">
        <p14:creationId xmlns:p14="http://schemas.microsoft.com/office/powerpoint/2010/main" val="3056426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8AD84-A9C2-4FCE-B0D2-27F7B2372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- 11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187DC1-8879-4150-8D83-B60DCD5BA5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48529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88908260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48519029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8489279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01842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78946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63570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32466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76311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86300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1764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2031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82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- 2024-09-09 11:06:53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Martina überkommt nach dem Tod von Ehemann und Mutter immer wieder Traurigkeit. Gut, dass es Gesprächsangebote wie hier in Geldern gibt. 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https://quintly-eu-image-storage.s3.amazonaws.com/bc22ad31ece8870e558aff23d024e8ce/454e5f38c4addd89b66706386d0ce2d6.jpg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2.9663 %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325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- 2024-09-10 18:04:47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Marion aus Münster hätte sich nach ihren drei Schlaganfällen ein Vorbild gewünscht. Jetzt wird sie selbst eins für andere. 👩‍🦽💪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https://quintly-eu-image-storage.s3.amazonaws.com/bc22ad31ece8870e558aff23d024e8ce/95870392bddd2402dc615c6649fde463.jpg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1.9430 %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829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F56E5-4D80-46D6-BD02-F9392BB823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09/09/2024 - 15/09/2024</a:t>
            </a:r>
          </a:p>
        </p:txBody>
      </p:sp>
    </p:spTree>
    <p:extLst>
      <p:ext uri="{BB962C8B-B14F-4D97-AF65-F5344CB8AC3E}">
        <p14:creationId xmlns:p14="http://schemas.microsoft.com/office/powerpoint/2010/main" val="238771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9E7D6-E4C4-4952-B3A4-B09B461D0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- 12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842438-8076-4263-B64B-0F903F7DE8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7143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61056631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314266898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0493205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15301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80939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92436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28839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67885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18697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44527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0865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913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- 2024-09-10 13:19:03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Grundrezept stammt von der Mutter der Familie aus Syrien. Die Milch kommt vom Bauern im Ruhrgebiet. 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https://quintly-eu-image-storage.s3.amazonaws.com/bc22ad31ece8870e558aff23d024e8ce/90d4354015595b18a2beffd29559acbf.jpg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9.5049 %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29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- 2024-09-15 15:37:42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Nachbarschaftliche Hilfe in der Großstadt? In Dortmund klappt’s gut! 🤝🏙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https://quintly-eu-image-storage.s3.amazonaws.com/bc22ad31ece8870e558aff23d024e8ce/a9e6a5ab5b9ec9f6de9180561d292109.jpg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3.4517 %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70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E176C8-7E05-4BB3-87C6-CD872003F0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09/09/2024 - 15/09/2024</a:t>
            </a:r>
          </a:p>
        </p:txBody>
      </p:sp>
    </p:spTree>
    <p:extLst>
      <p:ext uri="{BB962C8B-B14F-4D97-AF65-F5344CB8AC3E}">
        <p14:creationId xmlns:p14="http://schemas.microsoft.com/office/powerpoint/2010/main" val="785251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8B3FB-2D74-4587-89CD-4DC8DD638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- 13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7A90E9-9306-49B0-9A5E-F724BFA7F5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77642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71351501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631830626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7137506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87072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20071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17849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29121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57334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93538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61760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6074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301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- 2024-09-10 10:29:44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Wenn ich nicht hier bin, bin ich auf’m Sonnendeck… 🎶 Und auf was für einem – in Borgholzhausen!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https://quintly-eu-image-storage.s3.amazonaws.com/bc22ad31ece8870e558aff23d024e8ce/e1b3fd47d217c66ee40c6ffc4a3c498b.jpg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1.4614 %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74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- 2024-09-14 13:09:54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Ihr habt doch einen Vogel?! Das hörte der Kuckucksknaben-Chor aus Hesborn im Sauerland bei seiner Gründung oft. 🦉🎤🎶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https://quintly-eu-image-storage.s3.amazonaws.com/bc22ad31ece8870e558aff23d024e8ce/f558e5502862d5ffcc2830fa4e2e2ad4.jpg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3.5805 %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480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617515-395A-4B1B-B06A-896F820DA0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09/09/2024 - 15/09/2024</a:t>
            </a:r>
          </a:p>
        </p:txBody>
      </p:sp>
    </p:spTree>
    <p:extLst>
      <p:ext uri="{BB962C8B-B14F-4D97-AF65-F5344CB8AC3E}">
        <p14:creationId xmlns:p14="http://schemas.microsoft.com/office/powerpoint/2010/main" val="707582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580992-2835-4563-ACD8-00E4851B5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- 14 of 14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80B436-4B9A-4111-A2EB-42525C415D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28299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95009327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3280745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1666246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02774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75994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47110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13342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07789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58908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59210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667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878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- 2024-09-15 08:04:54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Als Obstbaumwartin hat Ute aus Solingen den ein oder anderen Apfel-Lifehack auf Lager. 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https://quintly-eu-image-storage.s3.amazonaws.com/bc22ad31ece8870e558aff23d024e8ce/cdf19918eaaf62c4b826b69dcfc5d58b.jpg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1.2822 %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711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470074-C1A0-4E41-A50D-099E9C5FCB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09/09/2024 - 15/09/2024</a:t>
            </a:r>
          </a:p>
        </p:txBody>
      </p:sp>
    </p:spTree>
    <p:extLst>
      <p:ext uri="{BB962C8B-B14F-4D97-AF65-F5344CB8AC3E}">
        <p14:creationId xmlns:p14="http://schemas.microsoft.com/office/powerpoint/2010/main" val="37303820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1981</Words>
  <Application>Microsoft Office PowerPoint</Application>
  <PresentationFormat>On-screen Show (4:3)</PresentationFormat>
  <Paragraphs>456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Facebook Posts nach Reichweite (ohne Reels) | WDR Lokalzeit - 1 of 14</vt:lpstr>
      <vt:lpstr>Facebook Posts nach Reichweite (ohne Reels) | WDR Lokalzeit - 2 of 14</vt:lpstr>
      <vt:lpstr>Facebook Posts nach Reichweite (ohne Reels) | WDR Lokalzeit - 3 of 14</vt:lpstr>
      <vt:lpstr>Facebook Posts nach Reichweite (ohne Reels) | WDR Lokalzeit - 4 of 14</vt:lpstr>
      <vt:lpstr>Facebook Posts nach Reichweite (ohne Reels) | WDR Lokalzeit - 5 of 14</vt:lpstr>
      <vt:lpstr>Facebook Posts nach Reichweite (ohne Reels) | WDR Lokalzeit - 6 of 14</vt:lpstr>
      <vt:lpstr>Facebook Posts nach Reichweite (ohne Reels) | WDR Lokalzeit - 7 of 14</vt:lpstr>
      <vt:lpstr>Facebook Posts nach Reichweite (ohne Reels) | WDR Lokalzeit - 8 of 14</vt:lpstr>
      <vt:lpstr>Facebook Posts nach Reichweite (ohne Reels) | WDR Lokalzeit - 9 of 14</vt:lpstr>
      <vt:lpstr>Facebook Posts nach Reichweite (ohne Reels) | WDR Lokalzeit - 10 of 14</vt:lpstr>
      <vt:lpstr>Facebook Posts nach Reichweite (ohne Reels) | WDR Lokalzeit - 11 of 14</vt:lpstr>
      <vt:lpstr>Facebook Posts nach Reichweite (ohne Reels) | WDR Lokalzeit - 12 of 14</vt:lpstr>
      <vt:lpstr>Facebook Posts nach Reichweite (ohne Reels) | WDR Lokalzeit - 13 of 14</vt:lpstr>
      <vt:lpstr>Facebook Posts nach Reichweite (ohne Reels) | WDR Lokalzeit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Posts nach Reichweite (ohne Reels) | WDR Lokalzeit - 1 of 14</dc:title>
  <dc:creator>Frederik Born</dc:creator>
  <cp:lastModifiedBy>Frederik Born</cp:lastModifiedBy>
  <cp:revision>1</cp:revision>
  <dcterms:created xsi:type="dcterms:W3CDTF">2024-09-17T10:47:01Z</dcterms:created>
  <dcterms:modified xsi:type="dcterms:W3CDTF">2024-09-17T10:49:58Z</dcterms:modified>
</cp:coreProperties>
</file>