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B7CFC-B0CE-42FB-843C-4B82211F6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4B46B3-75DF-4A7E-B87D-3728C7A150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8237899"/>
              </p:ext>
            </p:extLst>
          </p:nvPr>
        </p:nvGraphicFramePr>
        <p:xfrm>
          <a:off x="457200" y="1731963"/>
          <a:ext cx="7818117" cy="137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71672202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4955776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735588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2740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6761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8123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3587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4132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6906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1741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2772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52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- 2024-09-12 10:12:55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Darf ich das essen oder nicht? Für Menschen mit Unverträglichkeiten manchmal keine leichte Entscheidung. Jonah aus Dortmund hat eine Lösung entwickelt. 🛍️🥦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https://quintly-eu-image-storage.s3.amazonaws.com/bc22ad31ece8870e558aff23d024e8ce/9895614478f0c6a287e1c7fe1193b395.jpg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570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B71BF-76BF-4221-B668-4D624FBD84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294442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81EE4-2E1E-4073-838D-06AF8266D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B1FF01-5CF2-4D80-A014-2D33D37B47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7606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51369814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1350053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034600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1744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9549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6534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01561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1696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88596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4012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8237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65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- 2024-09-13 15:11:57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dieser Eisdiele in Maria Veen arbeitet jeder in seinem Tempo und nach seinen Fähigkeiten. 🍦🍨
Liebe Community, in diesem Post haben wir in einer früheren Version den Begriff „Beeinträchtigungen“ verwendet - das war unsensibel. Da es um Menschen mit Behinderung geht, haben wir unseren Sprachgebrauch und unseren Post aktualisiert.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https://quintly-eu-image-storage.s3.amazonaws.com/bc22ad31ece8870e558aff23d024e8ce/a1fd81ebecffeec4cb6b3aadc118c0f2.jpg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811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EA541-1A58-46FD-83F9-5FCE915FC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1689873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C207E-9218-4CFE-B6D7-2A75257B9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8AC44C-34B0-4A09-AC40-8D4997765E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418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236339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3765129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251121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7468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3420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8051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7263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2345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9660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19515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9171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76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- 2024-09-11 17:42:59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Jochen will auch in Zukunft von seinem Hof in Uedem leben können. Damit das geht, hat er radikale Veränderungen vorgenommen.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https://quintly-eu-image-storage.s3.amazonaws.com/bc22ad31ece8870e558aff23d024e8ce/665136187360bee2d42ae57dd1e42630.jpg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9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- 2024-09-13 10:53:06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seinem Bauwagen im Schlepptau tuckert Bernd aus Westönnen quer durch Deutschland.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https://quintly-eu-image-storage.s3.amazonaws.com/bc22ad31ece8870e558aff23d024e8ce/3281f97b210b865ba7c3b63164ea5bdf.jpg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260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2624D-EBA0-40C7-B72F-CBE66FA08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1475375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FFA4-00DD-42E9-B288-9B4566A00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8D4464-388D-40FF-9C99-D81339F157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8936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17632902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2311439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974566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3606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9460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9843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196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4313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8468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6534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9913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3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- 2024-09-13 07:57:02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Wegen des A59- Ausbaus müssen fast die Hälfte der Parzellen weg. Ingeborg vom Kleingartenverein Ruhrdeich in Duisburg ist frustriert. 😥🏡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https://quintly-eu-image-storage.s3.amazonaws.com/bc22ad31ece8870e558aff23d024e8ce/43bf4c9129621a908e614debc9b1d34d.jpg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02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- 2024-09-10 16:13:03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Kein "Was darf's heute sein, Chef?", kein "Mit oder ohne scharf?": Bei Marion und Erik werden fürs Mittagessen einfach ein paar Knöpfe gedrückt. 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https://quintly-eu-image-storage.s3.amazonaws.com/bc22ad31ece8870e558aff23d024e8ce/a4b0267138cf557fee98401ac51ee305.jpg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229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49A9C-87DD-4800-A31C-15A602C9A1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3070969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99C97-269D-4BD8-B7BD-209E7F746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- 5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F4A0E8-AE05-47A7-AB7D-14A0E3D0C5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194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76943598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3242388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78208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563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5424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9373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7012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1606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1612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7027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082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10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- 2024-09-14 07:51:03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Sabine aus Gladbeck summt, flattert und krabbelt es auf 1.000 Quadratmetern! 🐜🦋🐝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https://quintly-eu-image-storage.s3.amazonaws.com/bc22ad31ece8870e558aff23d024e8ce/bbb24ea9f870eb00249dd45f41662b1e.jpg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84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- 2024-09-09 07:59:02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Pfleger Michael Rump aus Porta Westfalica hat wieder mehr Zeit für Menschen. Den Bürokram kann er einfach ins Handy sprechen, anstatt lange am Schreibtisch zu sitzen.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https://quintly-eu-image-storage.s3.amazonaws.com/bc22ad31ece8870e558aff23d024e8ce/811573199d9856d6ba1616a9fd98b210.jpg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41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CD6C5-618A-4ABC-BD30-6163C8EC9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4145293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2E9B7-EE90-4051-A90C-0855D4EAD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- 6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8675C6-9775-4373-B984-54D8A32E82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428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4032571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89036491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879696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4554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0455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9387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488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8778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3218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8994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3016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6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- 2024-09-13 13:34:03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Felix sind die Müllwerker aus Witten über die Jahre echte Freunde geworden. 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https://quintly-eu-image-storage.s3.amazonaws.com/bc22ad31ece8870e558aff23d024e8ce/7324c2e62c69ea195d7649e3a52c8967.jpg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89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- 2024-09-12 08:01:02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Nicht nur in Langenberg radelt Franziska - es gibt Sarkomtouren in ganz NRW! 🚴‍♀️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https://quintly-eu-image-storage.s3.amazonaws.com/bc22ad31ece8870e558aff23d024e8ce/8b0456270570442364695460fb3caf42.jpg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824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F2841-705F-4B3B-8202-344A34534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2842414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187EE-158E-4EEC-8DCB-B048E25E3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- 7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C853DB-FC42-4AFC-B871-056A801452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0369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66735687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59858449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11463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785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9569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8425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3343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5877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5369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0254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838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95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- 2024-09-14 10:27:43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Sven-André + Einkaufszettel= 😍. Die gesammelten Zettel des Düsseldorfers landen jetzt sogar in einem Foto-Magazin.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https://quintly-eu-image-storage.s3.amazonaws.com/bc22ad31ece8870e558aff23d024e8ce/c8fc03a3efa84f5bd0ef8f42c517f8f9.jpg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755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- 2024-09-10 07:53:03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Einsatzkräfte sagen, ohne Mathias hätte die Familie nicht überlebt. Ein Held im Alltag in Alsdorf-Ofden! 🚒👏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https://quintly-eu-image-storage.s3.amazonaws.com/bc22ad31ece8870e558aff23d024e8ce/9ff98763fc3034a7fa5ce159e62b97ed.jpg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020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DE8C3-DA1C-45EC-9DF0-FF835C8A2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2619592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DD7E-F3D3-4A15-957A-A690AF8B2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- 8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6BF5DA-82FD-4765-82A5-81BB9AEC16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4184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78700536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7895554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96099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5111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9046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1846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7165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3517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7479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6085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1620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50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- 2024-09-09 18:19:02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 spornt an, tröstet, verteilt Wasser und Schulterklopfer: Jörg-Werner und sein Besenwagen haben schon so machen über die Ziellinie des Münster-Marathons gebracht.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https://quintly-eu-image-storage.s3.amazonaws.com/bc22ad31ece8870e558aff23d024e8ce/024a34df62305e5c3dac4aa567dea618.jpg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3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- 2024-09-11 13:19:02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1.000 Euro Mautkosten zahlt die Tafel in Lüdinghausen jedes Jahr. Von dem Geld würde sie viel lieber Lebensmittel kaufen.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https://quintly-eu-image-storage.s3.amazonaws.com/bc22ad31ece8870e558aff23d024e8ce/7cb333c30de8a70763eccac887a2ca3b.jpg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735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DEEC7-FE08-4AED-AE00-9DAE1A6ED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760715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F0336-356C-4928-9BC6-A07B716AF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- 9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D2B605-DFD0-4F53-9907-6F7BC7D212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1217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84705990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2600364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2991165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4127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735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2462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9999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6431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8230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0003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9620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67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- 2024-09-12 18:04:04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Wer von euch hat kräftige Arme und kann hier in Wuppertal mit anpacken?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https://quintly-eu-image-storage.s3.amazonaws.com/bc22ad31ece8870e558aff23d024e8ce/a6407d04f0bee9b97ad2622adf19f125.jpg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3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- 2024-09-09 16:12:07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viele Arbeit hat sich gelohnt, oder?💪🏡 Ute und Michael haben sich in Much ein echtes Juwel geschaffen.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https://quintly-eu-image-storage.s3.amazonaws.com/bc22ad31ece8870e558aff23d024e8ce/8e1454824317f5e6ce6092cc6b1fbbc7.jpg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1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900A1-6326-41FB-8A5F-1761757AB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2843217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58AA9-1866-457B-B4B7-57B202F3D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- 10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0BBE71-1B5A-46F8-B786-37F739D109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9192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16715805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0344403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884901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0233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73025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4357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9311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6128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3737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2827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2592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32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- 2024-09-09 13:55:04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16 Seiten füllt Stefan mit Interviews, Geschichten und historischen Infos aus seinem Privatarchiv. 🗞️Beim Verteilen helfen Freundinnen und Freunde.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https://quintly-eu-image-storage.s3.amazonaws.com/bc22ad31ece8870e558aff23d024e8ce/e5d14ed2c079b2e7264838e7dc703e6a.jpg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3.4877 %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63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- 2024-09-11 15:00:30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Werl könnt ihr euch richtig auf die neue Jahreszeit einstimmen. 🍂🎃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https://quintly-eu-image-storage.s3.amazonaws.com/bc22ad31ece8870e558aff23d024e8ce/a5f2809f3f81143b1ebe8fedde614e43.jpg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464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0A0BD-7794-4E61-855F-7C180FD64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2505865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40F29-D96D-4510-93BB-082C9B56B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A57B0C-9AE0-4525-9E94-6D9F7C8F45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1072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61054726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9220303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541943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3957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5074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2458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7703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42345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294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1002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4906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679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- 2024-09-09 11:06:53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Martina überkommt nach dem Tod von Ehemann und Mutter immer wieder Traurigkeit. Gut, dass es Gesprächsangebote wie hier in Geldern gibt.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https://quintly-eu-image-storage.s3.amazonaws.com/bc22ad31ece8870e558aff23d024e8ce/454e5f38c4addd89b66706386d0ce2d6.jpg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2.9663 %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12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- 2024-09-10 18:04:47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Marion aus Münster hätte sich nach ihren drei Schlaganfällen ein Vorbild gewünscht. Jetzt wird sie selbst eins für andere. 👩‍🦽💪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https://quintly-eu-image-storage.s3.amazonaws.com/bc22ad31ece8870e558aff23d024e8ce/95870392bddd2402dc615c6649fde463.jpg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098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3420B-C383-47C5-B2E4-DD1C9FE9DA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272560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83914-3E8D-4A09-A14B-2A0DE9007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C619DA-8073-4AB9-857F-2489468251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535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93996266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8115245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76758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6723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5102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8278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8338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7314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705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9716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2630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90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- 2024-09-10 13:19:03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Grundrezept stammt von der Mutter der Familie aus Syrien. Die Milch kommt vom Bauern im Ruhrgebiet.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https://quintly-eu-image-storage.s3.amazonaws.com/bc22ad31ece8870e558aff23d024e8ce/90d4354015595b18a2beffd29559acbf.jpg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3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- 2024-09-15 15:37:42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Nachbarschaftliche Hilfe in der Großstadt? In Dortmund klappt’s gut! 🤝🏙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https://quintly-eu-image-storage.s3.amazonaws.com/bc22ad31ece8870e558aff23d024e8ce/a9e6a5ab5b9ec9f6de9180561d292109.jpg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477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0728B-4B41-4463-A4DC-DD2B90F65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1193030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A18A4-CC07-44C7-BF33-93608966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3F337E-208F-45E5-B581-CD5677C38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3512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31041875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59891096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03287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64201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1788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6136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1522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6405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2567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0961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380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49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- 2024-09-10 10:29:44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ich nicht hier bin, bin ich auf’m Sonnendeck… 🎶 Und auf was für einem – in Borgholzhausen!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https://quintly-eu-image-storage.s3.amazonaws.com/bc22ad31ece8870e558aff23d024e8ce/e1b3fd47d217c66ee40c6ffc4a3c498b.jpg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283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- 2024-09-14 13:09:54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Ihr habt doch einen Vogel?! Das hörte der Kuckucksknaben-Chor aus Hesborn im Sauerland bei seiner Gründung oft. 🦉🎤🎶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https://quintly-eu-image-storage.s3.amazonaws.com/bc22ad31ece8870e558aff23d024e8ce/f558e5502862d5ffcc2830fa4e2e2ad4.jpg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547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547B2-8E8B-44C1-A15A-93DE51FBD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3133494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3BA8E-99FF-4646-895B-EE7347E4A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E0EE7B-2139-47E3-920F-CE5ABF8F32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6883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0539256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7583421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0715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8840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9186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3072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4865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8625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0452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5506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3747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50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- 2024-09-15 08:04:54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Obstbaumwartin hat Ute aus Solingen den ein oder anderen Apfel-Lifehack auf Lager. 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https://quintly-eu-image-storage.s3.amazonaws.com/bc22ad31ece8870e558aff23d024e8ce/cdf19918eaaf62c4b826b69dcfc5d58b.jpg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627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25588-3FAC-4B57-916F-17AAAFD650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17896500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1982</Words>
  <Application>Microsoft Office PowerPoint</Application>
  <PresentationFormat>On-screen Show (4:3)</PresentationFormat>
  <Paragraphs>457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Facebook Posts nach Reichweite (ohne Reels) | WDR Lokalzeit - 1 of 14</vt:lpstr>
      <vt:lpstr>Facebook Posts nach Reichweite (ohne Reels) | WDR Lokalzeit - 2 of 14</vt:lpstr>
      <vt:lpstr>Facebook Posts nach Reichweite (ohne Reels) | WDR Lokalzeit - 3 of 14</vt:lpstr>
      <vt:lpstr>Facebook Posts nach Reichweite (ohne Reels) | WDR Lokalzeit - 4 of 14</vt:lpstr>
      <vt:lpstr>Facebook Posts nach Reichweite (ohne Reels) | WDR Lokalzeit - 5 of 14</vt:lpstr>
      <vt:lpstr>Facebook Posts nach Reichweite (ohne Reels) | WDR Lokalzeit - 6 of 14</vt:lpstr>
      <vt:lpstr>Facebook Posts nach Reichweite (ohne Reels) | WDR Lokalzeit - 7 of 14</vt:lpstr>
      <vt:lpstr>Facebook Posts nach Reichweite (ohne Reels) | WDR Lokalzeit - 8 of 14</vt:lpstr>
      <vt:lpstr>Facebook Posts nach Reichweite (ohne Reels) | WDR Lokalzeit - 9 of 14</vt:lpstr>
      <vt:lpstr>Facebook Posts nach Reichweite (ohne Reels) | WDR Lokalzeit - 10 of 14</vt:lpstr>
      <vt:lpstr>Facebook Posts nach Reichweite (ohne Reels) | WDR Lokalzeit - 11 of 14</vt:lpstr>
      <vt:lpstr>Facebook Posts nach Reichweite (ohne Reels) | WDR Lokalzeit - 12 of 14</vt:lpstr>
      <vt:lpstr>Facebook Posts nach Reichweite (ohne Reels) | WDR Lokalzeit - 13 of 14</vt:lpstr>
      <vt:lpstr>Facebook Posts nach Reichweite (ohne Reels) | WDR Lokalzeit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WDR Lokalzeit - 1 of 14</dc:title>
  <dc:creator>Frederik Born</dc:creator>
  <cp:lastModifiedBy>Frederik Born</cp:lastModifiedBy>
  <cp:revision>1</cp:revision>
  <dcterms:created xsi:type="dcterms:W3CDTF">2024-09-17T10:43:52Z</dcterms:created>
  <dcterms:modified xsi:type="dcterms:W3CDTF">2024-09-17T10:46:53Z</dcterms:modified>
</cp:coreProperties>
</file>