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 Maus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01.01.2024</c:v>
                </c:pt>
                <c:pt idx="1">
                  <c:v>01.02.2024</c:v>
                </c:pt>
                <c:pt idx="2">
                  <c:v>01.03.2024</c:v>
                </c:pt>
                <c:pt idx="3">
                  <c:v>01.04.2024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7341479</c:v>
                </c:pt>
                <c:pt idx="1">
                  <c:v>8461912</c:v>
                </c:pt>
                <c:pt idx="2">
                  <c:v>10090967</c:v>
                </c:pt>
                <c:pt idx="3">
                  <c:v>10128635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03-4799-99C3-C2F7A23FE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104664"/>
        <c:axId val="399105320"/>
      </c:lineChart>
      <c:catAx>
        <c:axId val="39910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05320"/>
        <c:crosses val="autoZero"/>
        <c:auto val="1"/>
        <c:lblAlgn val="ctr"/>
        <c:lblOffset val="100"/>
        <c:noMultiLvlLbl val="0"/>
      </c:catAx>
      <c:valAx>
        <c:axId val="39910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0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1AF9-BB57-428D-8291-4E3BDFA8F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Die Maus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D3E084-E660-4636-99BA-DC87FE1E3E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3653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40DE1-149F-4E1C-84DB-4BE882556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01.01.2024 - 30.04.2024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78E8C-5703-4853-93EB-98D23256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270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Private Video Views | Die Maus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 Views | Die Maus</dc:title>
  <dc:creator>Frederik Born</dc:creator>
  <cp:lastModifiedBy>Frederik Born</cp:lastModifiedBy>
  <cp:revision>1</cp:revision>
  <dcterms:created xsi:type="dcterms:W3CDTF">2024-09-15T08:15:34Z</dcterms:created>
  <dcterms:modified xsi:type="dcterms:W3CDTF">2024-09-15T08:15:48Z</dcterms:modified>
</cp:coreProperties>
</file>