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7746-4351-4DE0-B67A-A6BE8485B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nach händischer Auswahl Tag lokalzeit.de (sortiert nach Link-Klicks) | WDR Lokalzeit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FA373-C2EA-4AB4-9304-A3EAA5D93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0738031"/>
              </p:ext>
            </p:extLst>
          </p:nvPr>
        </p:nvGraphicFramePr>
        <p:xfrm>
          <a:off x="457200" y="1731963"/>
          <a:ext cx="8065008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6754891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6692571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693513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7138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4989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4897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3526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1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- 2024-02-25 15:02:02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Zwischen Deutschland und den Niederlanden befindet sich ein besonderer Ort: der Grenzkiosk Maalbroek.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https://quintly-eu-image-storage.s3.amazonaws.com/bc22ad31ece8870e558aff23d024e8ce/85e98466c4fca69285fa5edfc08c39a3.png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0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- 2024-02-05 10:47:03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2013 stirbt der Student Jens Bleck nach einem Disco-Besuch in Bad Honnef. Zwei Wochen später wird seine Leiche aus dem Rhein geborgen. Was folgt, sind viele Ungereimtheiten bei den Ermittlungen.
https://www1.wdr.de/lokalzeit/verbrechen/mordorte/jens-bleck-bonn-tod-rhein-verdaechtige-100.html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https://quintly-eu-image-storage.s3.amazonaws.com/bc22ad31ece8870e558aff23d024e8ce/4949e3d98df6c2714dd9bf9370afc077.jpg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06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- 2024-08-17 17:39:03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Muse, Extrabreit und Guano Apes – schon viele Weltstars haben in dem kleinen Dorf am Niederrhein gespielt. 🎸 Doch einer Firma hat das Haldern Pop-Festival eine Absage 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https://quintly-eu-image-storage.s3.amazonaws.com/bc22ad31ece8870e558aff23d024e8ce/8d92819e3f6ef65068cb5111712c2f0b.jpg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7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B598F-4ACA-4B57-87C7-B19EBEA36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01/01/2024 - 13/09/2024</a:t>
            </a:r>
          </a:p>
        </p:txBody>
      </p:sp>
    </p:spTree>
    <p:extLst>
      <p:ext uri="{BB962C8B-B14F-4D97-AF65-F5344CB8AC3E}">
        <p14:creationId xmlns:p14="http://schemas.microsoft.com/office/powerpoint/2010/main" val="3817459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095D6-94F1-40AE-9D9E-48D203454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nach händischer Auswahl Tag lokalzeit.de (sortiert nach Link-Klicks) | WDR Lokalzeit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45B050-4123-4F06-9C4D-FB2FCFCDD4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133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3172518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84068289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99203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3952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0687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7269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7123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75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- 2024-08-21 11:09:03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Nora war schon in ihrer Pubertät klar, dass sie eine Frau ist. Doch bis zum Outing war es ein langer Weg. 🏳️‍⚧️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https://quintly-eu-image-storage.s3.amazonaws.com/bc22ad31ece8870e558aff23d024e8ce/a1d775a0d56c2afd6286f6520e571f75.jpg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69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- 2024-05-04 13:04:03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20 Stunden Backzeit, dann wird das Produkt in die ganze Welt verschickt.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https://quintly-eu-image-storage.s3.amazonaws.com/bc22ad31ece8870e558aff23d024e8ce/4231eb56b927e16e0fd342544a7ed0fe.jpg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31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- 2024-04-20 14:12:02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Ritter, Burgfrauen und Gaukler: Hier könnt ihr in NRW ins Mittelalter abtauchen. 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https://quintly-eu-image-storage.s3.amazonaws.com/bc22ad31ece8870e558aff23d024e8ce/a1d4faff7cb49ceac06d1151e4d41ddd.png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NRW-Post,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43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- 2024-05-03 11:44:03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Über die Aachener Studis sagt Akl mit einem Augenzwinkern: "Sie sehen zuerst den Dom, dann das Rathaus und als Drittes meinen Imbiss."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https://quintly-eu-image-storage.s3.amazonaws.com/bc22ad31ece8870e558aff23d024e8ce/fe8b3620124edcbca8d43d274d04453a.png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498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AF40A-1C2A-44CF-91C4-611A98B99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01/01/2024 - 13/09/2024</a:t>
            </a:r>
          </a:p>
        </p:txBody>
      </p:sp>
    </p:spTree>
    <p:extLst>
      <p:ext uri="{BB962C8B-B14F-4D97-AF65-F5344CB8AC3E}">
        <p14:creationId xmlns:p14="http://schemas.microsoft.com/office/powerpoint/2010/main" val="3791094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03D24-8107-4F86-9FBC-EFC84B41C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nach händischer Auswahl Tag lokalzeit.de (sortiert nach Link-Klicks) | WDR Lokalzeit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B64D2-BE80-40C2-AB7E-C81E08F18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06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8535697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11785054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745404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9547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3174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8005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4326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49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- 2024-06-11 14:21:03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Helmut Heutz aus Erkelenz geht es bei seinen Fotos nicht um ästhetisch schöne Bilder, sondern um Aufmerksamkeit. Zum Beispiel für Borderline. 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https://quintly-eu-image-storage.s3.amazonaws.com/bc22ad31ece8870e558aff23d024e8ce/f060e9237e2033b8fe095bf6906778b8.png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12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- 2024-08-11 16:19:06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Opas Bauernhof in Euskirchen hat Rainer von Meer zu einem Agrarunternehmen mit 40 Mitarbeitern entwickelt. 🚜🌾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https://quintly-eu-image-storage.s3.amazonaws.com/bc22ad31ece8870e558aff23d024e8ce/5b686c68c64706c94729cf7250ec7ef1.png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54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- 2024-06-24 14:45:04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Julen Sánchez aus Bergisch Gladbach ist ganz allein über den Atlantik gerudert!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https://quintly-eu-image-storage.s3.amazonaws.com/bc22ad31ece8870e558aff23d024e8ce/65d2ce97e17558b86863ab242613af9e.png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922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32AD3-F19C-40BC-8655-99948F0DD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01/01/2024 - 13/09/2024</a:t>
            </a:r>
          </a:p>
        </p:txBody>
      </p:sp>
    </p:spTree>
    <p:extLst>
      <p:ext uri="{BB962C8B-B14F-4D97-AF65-F5344CB8AC3E}">
        <p14:creationId xmlns:p14="http://schemas.microsoft.com/office/powerpoint/2010/main" val="2544861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705</Words>
  <Application>Microsoft Office PowerPoint</Application>
  <PresentationFormat>On-screen Show (4:3)</PresentationFormat>
  <Paragraphs>97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Übersicht nach händischer Auswahl Tag lokalzeit.de (sortiert nach Link-Klicks) | WDR Lokalzeit - 1 of 3</vt:lpstr>
      <vt:lpstr>Facebook Übersicht nach händischer Auswahl Tag lokalzeit.de (sortiert nach Link-Klicks) | WDR Lokalzeit - 2 of 3</vt:lpstr>
      <vt:lpstr>Facebook Übersicht nach händischer Auswahl Tag lokalzeit.de (sortiert nach Link-Klicks) | WDR Lokalzeit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Übersicht nach händischer Auswahl Tag lokalzeit.de (sortiert nach Link-Klicks) | WDR Lokalzeit - 1 of 3</dc:title>
  <dc:creator>Frederik Born</dc:creator>
  <cp:lastModifiedBy>Frederik Born</cp:lastModifiedBy>
  <cp:revision>1</cp:revision>
  <dcterms:created xsi:type="dcterms:W3CDTF">2024-09-13T08:32:28Z</dcterms:created>
  <dcterms:modified xsi:type="dcterms:W3CDTF">2024-09-13T08:32:51Z</dcterms:modified>
</cp:coreProperties>
</file>