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74DA1-89C5-44D8-9DDA-621E6569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FD7D6-D7C5-4F66-ABCC-913EBBB9E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672171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714190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002778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01895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962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9857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676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1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172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4292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80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533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02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- 2024-09-07 07:58:02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Anja hält das Freibad am Laufen. Und macht mit Pommes und Eis viele Menschen in Detmold glücklich! ❤🍧🍟🌊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https://quintly-eu-image-storage.s3.amazonaws.com/bc22ad31ece8870e558aff23d024e8ce/18f80578dfc724a851e7e1f1745c502d.jpg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5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- 2024-09-08 15:34:48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Zug verpasst? Marco nicht – er wohnt in zwei Waggons, die er sich als Haus in Marl aufgestellt hat. 🚃🏠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https://quintly-eu-image-storage.s3.amazonaws.com/bc22ad31ece8870e558aff23d024e8ce/d268489674af05acf98272f8e60a8a4f.jpg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38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8317D-3B76-418B-97B4-12C3DC585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369408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11C4-E2C6-495D-B475-231EF7AC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C19B8-8656-4AD9-880E-78033DFA4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954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952159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665300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55531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697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276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850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044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68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540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07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128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0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- 2024-09-08 13:46:01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Alexander im Brahm müssen Schweine auf Wind und Wetter eingestellt sein. ⛅🐽🌧️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https://quintly-eu-image-storage.s3.amazonaws.com/bc22ad31ece8870e558aff23d024e8ce/44431055e99ffce3462f0a66d62f731a.jpg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4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- 2024-09-05 15:33:01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fünf Jungs aus Schmallenberg hocken nicht nur zu Hause, sondern packen in ihrer Stadt mit an.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https://quintly-eu-image-storage.s3.amazonaws.com/bc22ad31ece8870e558aff23d024e8ce/9554a1c5959943b81a4ea18fa0c01f77.jpg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42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FD46B-5260-47B6-ACC2-3686A2C55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153444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4601E-F3D7-419A-8473-6711BF40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D9A3D9-A05D-42FA-995B-E61324C0E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27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73078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6360198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3486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529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743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3709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737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638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1569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704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955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0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- 2024-09-03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Caro Braun bekam ihr erstes Kind, als sie noch zur Schule ging. 👶 Heute will sie anderen Frauen mit ihren Erfahrungen helfen.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https://quintly-eu-image-storage.s3.amazonaws.com/bc22ad31ece8870e558aff23d024e8ce/bd9c0d8bb293144441839606459fd7b3.jpg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9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- 2024-09-04 18:09:48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Mehdi gibt die Hoffnung nicht auf. Seit einem halben Jahr sucht der 33-jährige gehörlose Bochumer seinen Kater Lucky. Eine ganz besondere Tier-Mensch-Beziehung.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https://quintly-eu-image-storage.s3.amazonaws.com/bc22ad31ece8870e558aff23d024e8ce/6feb195e7ac0beb763ad74d66757dd64.jpg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18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5BCD2-35B8-42F0-8513-D095835DD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382637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E4E9-0296-48A5-A54F-085B789C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2E7E4-DA8B-40BF-AEAB-DCFB2D9BF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55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404377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541711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98553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651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690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689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529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7570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746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663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1488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8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- 2024-09-07 12:25:42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Martinas Abschiedsparty im April hat euch sehr bewegt. Vor ein paar Tagen ist sie verstorben. 😔 Der Film ist für den "Bremer Fernseh- und Digitalpreis" nominiert. Einen Link zur Abstimmung findet ihr im ersten Kommentar.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https://quintly-eu-image-storage.s3.amazonaws.com/bc22ad31ece8870e558aff23d024e8ce/0354af9f442c088db540c436ef7775e0.jpg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45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- 2024-09-04 07:49:46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Peter Kauch ist demenzkrank, aber körperlich fit. Seine Schwester sucht dringend einen geeigneten Heimplatz für ihn. Denn wenn Peter nicht ausgelastet ist, büxt er 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https://quintly-eu-image-storage.s3.amazonaws.com/bc22ad31ece8870e558aff23d024e8ce/d9ec8801e1aff14bf2723842fc0f4c58.jpg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73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32FAA-CC1B-4CC5-AB31-2469BBCF1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117786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E740-C858-4B12-826B-FE96AE21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890B1-F28E-4B4B-8CA0-2C59F3591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611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496614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314134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70799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1742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020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643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7735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836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116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1069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828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3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- 2024-09-02 18:17:03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ein dreiminütiger Herzstillstand kann Guido aus Paderborn nicht aufhalten. Er verdankt sein Leben seinem Publikum.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https://quintly-eu-image-storage.s3.amazonaws.com/bc22ad31ece8870e558aff23d024e8ce/0b3317305bbb34fb3730b55e33e8777f.jpg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2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- 2024-09-04 15:26:02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Warmes Bier im Sommer? Nicht bei Wilhelm. Der Paderborner kühlt sein Bier direkt in der Quelle der Pader. 🍻🌊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https://quintly-eu-image-storage.s3.amazonaws.com/bc22ad31ece8870e558aff23d024e8ce/42991178309152ad0592d41d0340c997.jpg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6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89CB2-BA64-4CD9-B8A7-5935D75F1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3947711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46431-15CB-4422-BA0B-CBB04AB01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FA034-B5D0-4CBE-9EEF-48C934F6D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834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31261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2741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89248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4955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9613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6103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4086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99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865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672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200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6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- 2024-09-03 09:02:52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Berlin feiert 75 Jahre Currywurst - aber für Tim und Gregor gibt's nur einen wahren Geburtsort und der liegt im Pott. Die beiden Essener haben ein ganzes Buch zur Kult-Wurst geschrieben.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https://quintly-eu-image-storage.s3.amazonaws.com/bc22ad31ece8870e558aff23d024e8ce/c98142815e106e439771e27d7c775d1b.jpg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- 2024-09-05 11:00:04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Jürgen das geschafft hat, erfährst du hier: http://www.wdr.de/k/lokalzeit-bundesbuedchen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https://quintly-eu-image-storage.s3.amazonaws.com/bc22ad31ece8870e558aff23d024e8ce/0ee88aa069aee0dd2807e3e1c8236715.jpg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95998-C59C-41B2-9DB1-B0B112A78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195157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82BD7-A631-427F-8DFC-86001E13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917B0-3EDF-402F-B26A-FE001DE71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599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4896542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6871425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0981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5088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511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825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9708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698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53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312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89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52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- 2024-09-07 17:17:42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Dorfkümmerer in Mellen packen selbst an, anstatt abzuwarten.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https://quintly-eu-image-storage.s3.amazonaws.com/bc22ad31ece8870e558aff23d024e8ce/441c8d0b82ed3ae67eb6d9a460b9b792.jpg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39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- 2024-09-02 08:03:04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die Sonneks mit ihrem VfL-Koffer Seniorenheime in Bochum besuchen, werden Erinnerungen wach!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https://quintly-eu-image-storage.s3.amazonaws.com/bc22ad31ece8870e558aff23d024e8ce/0811108f0b422c8e9c92d3b40a73235d.jpg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20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6F5CD-A724-4ED6-9E51-57497B5C2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421431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33B39-5453-41B8-BA18-0EF7EF24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6E99FC-15E2-459D-8B52-E3391093F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853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675438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4640056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90944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509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5137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037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909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9253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7021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638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6120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0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- 2024-09-05 08:07:02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Plötzlich sterbenskrank: Ravi aus Dinslaken brauchte vom einen Tag auf den anderen ein Spenderherz. In der schweren Zeit gab er nie auf. ♥💪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https://quintly-eu-image-storage.s3.amazonaws.com/bc22ad31ece8870e558aff23d024e8ce/f70fb2c689ea0be5f3c5b080411bf83c.jpg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- 2024-09-08 07:54:03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Ladenlokale in der City einfach leerstehen lassen? 🙄 "Da haben wir 'ne bessere Idee", dachten sich ein paar Leute in Bonn.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https://quintly-eu-image-storage.s3.amazonaws.com/bc22ad31ece8870e558aff23d024e8ce/219fa6b4f6afac7f9a0910088d384a7d.jpg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33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9A3B8-1011-44D7-A775-4D78B318D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2566161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9271-5E1F-47C5-A7F1-A5AA2054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71084-E94A-400B-BDEC-ACE0A1F2D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024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506163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140585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17160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051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088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4541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982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570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6102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7189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5409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- 2024-09-05 17:15:57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Sabine Ridderskamp gibt Wildbienen, Schmetterlingen und anderen Insekten einen Lebensraum zurück. In ihrem eigenen Garten in Gladbeck. 🦋🐛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https://quintly-eu-image-storage.s3.amazonaws.com/bc22ad31ece8870e558aff23d024e8ce/b8a4ba22d904473cf07886b1a8f64114.jpg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45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- 2024-09-06 13:29:31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Familie Kramer aus Wegberg kämpft für ein bisschen Normalität im Alltag - und eine barrierefreie Wohnung. 🏠🧑‍🦼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https://quintly-eu-image-storage.s3.amazonaws.com/bc22ad31ece8870e558aff23d024e8ce/99fdb786abb7e8b93851d7cf6d9e8e25.jpg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895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89707-05C4-4BA9-A72F-F1C524A91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547401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EFB0-D897-49E8-A897-D0AFE6F9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6A2ED-7042-47E3-B01D-50D0D72B9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93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238852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021150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09255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4710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896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546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3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1759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783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09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00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2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- 2024-09-06 08:03:32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War’s der Teutoburger Wald oder doch der Amazonas? Pete gefiel‘s jedenfalls so gut, dass er für immer hier blieb.❤️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https://quintly-eu-image-storage.s3.amazonaws.com/bc22ad31ece8870e558aff23d024e8ce/3d195c348793fbb358fc490d54228fd3.jpg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1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- 2024-09-06 15:17:47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Jahreshighlight? Für Schausteller Willi Kipp ganz klar Pützchens Markt in Bonn!🎡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https://quintly-eu-image-storage.s3.amazonaws.com/bc22ad31ece8870e558aff23d024e8ce/b1c10e14360571a3ffe15f810498e0f5.jpg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1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240BD-A991-4117-AF63-0759A51EC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2366828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EFADC-2B0C-442D-BE69-6CFC4CC7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D2FDE-8706-473F-B2A5-0520B7448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2101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443056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585998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18973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3766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788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13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9323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1021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126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345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815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7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- 2024-09-07 14:54:05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Flugzeug fängt bei der Landung Feuer, hohe Flammen lodern aus einem Triebwerk – zum Glück nur eine Übung! 🔥🚒🧯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https://quintly-eu-image-storage.s3.amazonaws.com/bc22ad31ece8870e558aff23d024e8ce/ceba0bbb2572efe4d5e78dac6bd6a48b.png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2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- 2024-09-03 17:44:52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Esel sind nicht nur stur, sondern auch ganz schön kuschelig. ❤️ Das zeigen sie auf dem Hof Draut in Halver.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https://quintly-eu-image-storage.s3.amazonaws.com/bc22ad31ece8870e558aff23d024e8ce/626c0553ab336fdf0f5d2a81b038bbea.jpg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360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6B8A9-3502-4645-83DF-8B7128491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3608269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9D43C-EE86-4B4E-A93B-F5855B0C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AC2AF-7DDE-4E0E-BDA0-598BF640C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71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919998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672822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64650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172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390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793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3268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999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538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50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720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1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- 2024-09-04 12:37:43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Ehrenamt geht bei Björn aus Mellen vor Privatleben - wie ist das bei euch?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https://quintly-eu-image-storage.s3.amazonaws.com/bc22ad31ece8870e558aff23d024e8ce/667c5e2d0b22cbf46e83f7521cd60964.jpg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9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- 2024-09-07 10:38:03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Eitorf gilt: Wer einen älteren Hund aus dem Tierheim adoptiert, muss keine Hundesteuer zahlen. Dafür hat Ratsfrau Stefanie sich stark gemacht. 🐕💸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https://quintly-eu-image-storage.s3.amazonaws.com/bc22ad31ece8870e558aff23d024e8ce/36c08c975cd46867c89c7becaac74a95.jpg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28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3AEE3-D16A-49EF-A9BF-0849A81C5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87143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5F2A-05E2-47DB-8058-7ACF2D411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70F1B-BC8D-4414-A5D0-119EA375E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56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74660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214948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90370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917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865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199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397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0227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5820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826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297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72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- 2024-09-05 13:45:54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Daniela aus Krefeld ist Doula – sie gibt Schwangeren ein bisschen mehr Sicherheit. 🤰💕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https://quintly-eu-image-storage.s3.amazonaws.com/bc22ad31ece8870e558aff23d024e8ce/6149bcd2e94a8f94b88e5eb3bfff47d0.jpg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99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8B3B5-B595-4AEA-9F77-E09B09813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02/09/2024 - 08/09/2024</a:t>
            </a:r>
          </a:p>
        </p:txBody>
      </p:sp>
    </p:spTree>
    <p:extLst>
      <p:ext uri="{BB962C8B-B14F-4D97-AF65-F5344CB8AC3E}">
        <p14:creationId xmlns:p14="http://schemas.microsoft.com/office/powerpoint/2010/main" val="2131967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1960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2024-09-10T08:41:19Z</dcterms:created>
  <dcterms:modified xsi:type="dcterms:W3CDTF">2024-09-10T08:44:16Z</dcterms:modified>
</cp:coreProperties>
</file>