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263F-B5BC-48CA-9E5C-4B57E758A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7B3F6-D625-431C-ACD5-639926546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592161"/>
              </p:ext>
            </p:extLst>
          </p:nvPr>
        </p:nvGraphicFramePr>
        <p:xfrm>
          <a:off x="457200" y="1731963"/>
          <a:ext cx="7653528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6434083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365880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1645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1446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253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5079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974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0254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7631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9709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6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- 2024-08-21 11:09:03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Nora war schon in ihrer Pubertät klar, dass sie eine Frau ist. Doch bis zum Outing war es ein langer Weg. 🏳️‍⚧️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https://quintly-eu-image-storage.s3.amazonaws.com/bc22ad31ece8870e558aff23d024e8ce/a1d775a0d56c2afd6286f6520e571f75.jpg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1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- 2024-08-19 17:49:57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Schlimme Schmerzen im Dickdarm machen Jan aus Essen das Leben zur Hölle. Ein künstlicher Darmausgang ist seine Rettung. 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https://quintly-eu-image-storage.s3.amazonaws.com/bc22ad31ece8870e558aff23d024e8ce/ae50ab03bc8106769766a595971a5e3e.jpg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4.9653 %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59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- 2024-08-22 17:41:04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ist echte Ruhrpott-Power: Die Liebe zum Pott gewinnt trotz Differenzen auf'm Platz! ⚒️🥰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https://quintly-eu-image-storage.s3.amazonaws.com/bc22ad31ece8870e558aff23d024e8ce/01c7370f9584a7f9c2b4ca897c87000e.jpg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2.9834 %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571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7F044-2228-45B5-8DF4-01959CEF3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3064441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6DA7-6EE0-49B0-8CD6-A5A9092C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A3A39-8049-4108-80D6-38991DE077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121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6991233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0342325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73322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1910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9883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318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6181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3652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022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2726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67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- 2024-08-21 13:45:06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Hendrik starb durch einen alkoholisierten Autofahrer. Das Ferik-Festival in Ennepetal haben ihm seine Freunde gewidmet. ❤️‍🩹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https://quintly-eu-image-storage.s3.amazonaws.com/bc22ad31ece8870e558aff23d024e8ce/2dbe0c613db6c2bdb9555cecbbb5ac78.jpg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2.5898 %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9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- 2024-08-21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Einschulung ist für viele Familien nicht nur ein freudiges Ereignis, sondern auch eine finanzielle Belastung. Zum Glück gibt es Bernd aus Holzwickede und seine Stiftung Kinderglück. 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https://quintly-eu-image-storage.s3.amazonaws.com/bc22ad31ece8870e558aff23d024e8ce/7e3cfac6d757c8fba0dc3acda52181c0.jpg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4.2356 %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02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9796A-CE1F-4464-A24D-B08CB85D6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2659164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7F5C2-F9C3-4EC5-AB7D-BA9CC660C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21EA69-D83B-49F9-89B3-512058A72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327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0884972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3670086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0873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7363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1485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7228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526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9432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5299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223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86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- 2024-08-25 17:55:02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April tauchen in Düsseldorf geheimnisvolle @Briefe_an_C auf – als Sticker, Poster oder Flaschenpost. Was steckt dahinter?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https://quintly-eu-image-storage.s3.amazonaws.com/bc22ad31ece8870e558aff23d024e8ce/4fea5568508ea78701103b5fb8347e45.jpg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4.6399 %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68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- 2024-08-22 14:27:03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Dafür braucht man ziemlich gute Freunde, beweist dieser Heiratsantrag im Kreis Siegen-Wittgenstein. 💍😁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https://quintly-eu-image-storage.s3.amazonaws.com/bc22ad31ece8870e558aff23d024e8ce/0ad94782a7a1f9a22e71a22ee9ab7138.jpg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3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- 2024-08-21 18:34:03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einer Schule in Mönchengladbach heißt es jetzt zum Schulstart: Schluss mit Elterntaxis! 🚕❌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https://quintly-eu-image-storage.s3.amazonaws.com/bc22ad31ece8870e558aff23d024e8ce/a095e99afe0579ad6f89950e6604a293.jpg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333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38093-B916-4A09-B7EF-5B8A2BA0D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141504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1BCC2-56A0-4A28-B717-144986AD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9492EB-5714-4F1B-889B-AE68158FC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508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03687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442579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23852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5246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23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589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0635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9554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6217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0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1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- 2024-08-19 07:56:53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Frisches Gemüse vom Feld ohne Umwege, direkt auf den Tisch - dieser Roboter aus Krefeld soll es möglich machen. 🤖🌱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https://quintly-eu-image-storage.s3.amazonaws.com/bc22ad31ece8870e558aff23d024e8ce/7ea7be54f307d3c6305ab0cbe34a109a.jpg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25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- 2024-08-20 14:39:44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Oliver Zinn aus Olfen haucht alten Ami-Schlitten neues Leben ein. 🚗✨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https://quintly-eu-image-storage.s3.amazonaws.com/bc22ad31ece8870e558aff23d024e8ce/02fdb0f8339abf4b7a4f649873d5851c.jpg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76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- 2024-08-23 12:13:03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dem Verein InteGREATer setzt Ouafaa aus Bonn sich für Schüler ein, die ähnliche Erfahrungen wie sie gemacht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https://quintly-eu-image-storage.s3.amazonaws.com/bc22ad31ece8870e558aff23d024e8ce/9bf7b4a9c524fbaedc07bcb6eb3206e0.jpg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22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FCB01-C3D9-4CB2-A726-3987581E0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133626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7C98-3066-450C-A152-CFBD9222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AB014-C345-470B-8AC8-67F0CF944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870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5497275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8892913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66875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780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466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4534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862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119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8434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766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67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- 2024-08-24 15:16:42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vier Freunde aus Blankenheim rollen mit ihrer Kneipe durch die Eifel.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https://quintly-eu-image-storage.s3.amazonaws.com/bc22ad31ece8870e558aff23d024e8ce/5ca0221afc7622ab1e37196101f22e34.jpg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14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- 2024-08-25 08:35:46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 ihrer Tochter Ava ihre seltene Krankheit zu erklären, hat Inga aus Bielefeld ihre Kreativität spielen lassen. 👩‍🎨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https://quintly-eu-image-storage.s3.amazonaws.com/bc22ad31ece8870e558aff23d024e8ce/58308c13b00dee4037edc2d3489aee22.jpg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21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- 2024-08-20 08:17:49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Strohballenrollen, Schubkarrenrennen und Stiefelweitwurf: Die Glorreichen Sieben müssen sich bei den Acker-Olympics in Tönisvorst ordentlich ins Zeug legen.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https://quintly-eu-image-storage.s3.amazonaws.com/bc22ad31ece8870e558aff23d024e8ce/3615845fec267d1d9251cb139d6a06ed.jpg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96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49B1B-A9CE-42EC-9622-42FFE983E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366269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E4B6-A9CB-419D-BBF2-E5C8A13A8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9C883-2940-4F75-8BF4-296DA552D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918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0625169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861734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0907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7603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5933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8876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3115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0613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6536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26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1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- 2024-08-24 17:28:02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der Pop-Up-Hochzeit in Voerde sind alle willkommen – egal welche Religion. 💒 Mehr als 20 Pfarrerinnen und Pfarrer standen dafür bereit.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https://quintly-eu-image-storage.s3.amazonaws.com/bc22ad31ece8870e558aff23d024e8ce/7e70d6f92c8f86b8d063083d1f118a5c.jpg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92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- 2024-08-21 16:48:42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Hof gesucht - Traumjob gefunden! So erging es Friederike in Bielefeld.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https://quintly-eu-image-storage.s3.amazonaws.com/bc22ad31ece8870e558aff23d024e8ce/5fa49a4a68e74cf2cd43bf0edcb8a947.jpg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4.9527 %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144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ACF41-1531-49C9-84DB-EE533E1389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3531775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260B2-A705-47E8-8F26-4D58682EB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3FA32-8A33-486D-A0FE-F55C93564C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779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7874790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5600377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37064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0395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1602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6886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8138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5042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237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2801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4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- 2024-08-24 08:56:04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Wo kauft ihr euer Gemüse: im Supermarkt, Bioladen oder aus dem eigenen Garten? In Hilchenbach gibt es außerdem die Möglichkeit, auf einem Feld selbst zu ernten! 🥕🥔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https://quintly-eu-image-storage.s3.amazonaws.com/bc22ad31ece8870e558aff23d024e8ce/e3d98989da1c585343fed8912f079318.jpg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- 2024-08-19 14:24:03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Fabelwesen auf der Spur: Auf dem Elfenweg in Heimbach können Kinder die Häuschen der Elfen erkunden. 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https://quintly-eu-image-storage.s3.amazonaws.com/bc22ad31ece8870e558aff23d024e8ce/7cafcdbf997bd9a9a87fb3ccfe6665f7.jpg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3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- 2024-08-23 15:32:55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Hunde als Ninjas? 🐾💪 Jenny Rass und Hündin Nala zeigen in Nottuln, was das Wichtigste bei dem Sport ist: Vertrauen! 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https://quintly-eu-image-storage.s3.amazonaws.com/bc22ad31ece8870e558aff23d024e8ce/885cf5bc3eb6e5d7bd502e832127f75e.jpg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732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BEC4F-0F5E-4A85-8AEE-D88585921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3235775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A1B47-B67E-45DB-9858-6BEC41A43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596A1-83C8-4804-876C-7F048D9BBE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470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5855851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092761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52573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1663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9405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1412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131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4223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5005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345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16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- 2024-08-23 07:52:46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3.000 Menschen sterben in Deutschland jedes Jahr an Hautkrebs. In Essen soll ein neuer Superscanner per KI die Krankheit frühzeitig erkennen. 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https://quintly-eu-image-storage.s3.amazonaws.com/bc22ad31ece8870e558aff23d024e8ce/42b55c89d5a6bb83c2a82ba1507bc8a0.jpg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3.3893 %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9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- 2024-08-25 15:05:50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Abdullah in Meinerzhagen läuft alles nach Strich und Faden 👌🧵✂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https://quintly-eu-image-storage.s3.amazonaws.com/bc22ad31ece8870e558aff23d024e8ce/cf2f9cc5cacdeda0a2f85de610795b87.jpg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5.0704 %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5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- 2024-08-22 11:17:48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ein ehemaliger syrischer Koch und ein Landwirt aus Herten gemeinsam haben? Käse! 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https://quintly-eu-image-storage.s3.amazonaws.com/bc22ad31ece8870e558aff23d024e8ce/a266d187220a4fd73d838a9dc4530c08.jpg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 Ruhrgebiet, Essen, TW Acker auf den Teller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4.4154 %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94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24187-6FD8-4182-80C4-9675BAD25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51275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888A6-D2D1-4FD8-BDBD-325B36F1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F2EEC5-F8F6-48C7-B8B1-7922C77A9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971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9118392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043576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05397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9295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6985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537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5962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1763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0328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684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87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- 2024-08-23 18:12:03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»Wir brauchen sehr lange, um so eine Fahne zu sticken.«, sagt Paramenten-Stickerin Cornelia Hanke aus Nordkirchen.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https://quintly-eu-image-storage.s3.amazonaws.com/bc22ad31ece8870e558aff23d024e8ce/f2e6e7b5e18336fd5e7f1aae44022701.jpg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2.2554 %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15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- 2024-08-24 11:45:05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Axel aus Hückelhoven mit dem Fahrrad unterwegs ist, fühlt er sich einfach frei. 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https://quintly-eu-image-storage.s3.amazonaws.com/bc22ad31ece8870e558aff23d024e8ce/738110e309dee611a5a97b2dd49a3259.jpg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66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- 2024-08-19 11:14:10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Alla ist aus der Ukraine geflüchtet - und durch Zufall wieder an ihrem Geburtsort in Deutschland gelandet. 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https://quintly-eu-image-storage.s3.amazonaws.com/bc22ad31ece8870e558aff23d024e8ce/12014a397a5d5d8b55fa42fac25ae11f.jpg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002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A910E-72DB-4BA8-9552-51CB04D73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19/08/2024 - 25/08/2024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2485586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1746</Words>
  <Application>Microsoft Office PowerPoint</Application>
  <PresentationFormat>On-screen Show (4:3)</PresentationFormat>
  <Paragraphs>358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Posts nach Reichweite (ohne Reels) | WDR Lokalzeit - 1 of 9</vt:lpstr>
      <vt:lpstr>Facebook Posts nach Reichweite (ohne Reels) | WDR Lokalzeit - 2 of 9</vt:lpstr>
      <vt:lpstr>Facebook Posts nach Reichweite (ohne Reels) | WDR Lokalzeit - 3 of 9</vt:lpstr>
      <vt:lpstr>Facebook Posts nach Reichweite (ohne Reels) | WDR Lokalzeit - 4 of 9</vt:lpstr>
      <vt:lpstr>Facebook Posts nach Reichweite (ohne Reels) | WDR Lokalzeit - 5 of 9</vt:lpstr>
      <vt:lpstr>Facebook Posts nach Reichweite (ohne Reels) | WDR Lokalzeit - 6 of 9</vt:lpstr>
      <vt:lpstr>Facebook Posts nach Reichweite (ohne Reels) | WDR Lokalzeit - 7 of 9</vt:lpstr>
      <vt:lpstr>Facebook Posts nach Reichweite (ohne Reels) | WDR Lokalzeit - 8 of 9</vt:lpstr>
      <vt:lpstr>Facebook Posts nach Reichweite (ohne Reels) | WDR Lokalzeit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9</dc:title>
  <dc:creator>Frederik Born</dc:creator>
  <cp:lastModifiedBy>Frederik Born</cp:lastModifiedBy>
  <cp:revision>1</cp:revision>
  <dcterms:created xsi:type="dcterms:W3CDTF">2024-08-27T12:47:31Z</dcterms:created>
  <dcterms:modified xsi:type="dcterms:W3CDTF">2024-08-27T12:49:58Z</dcterms:modified>
</cp:coreProperties>
</file>