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D3C74-426C-4AF5-BD77-AEE350B33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B646C-9CC9-41E0-8208-16A6A9B121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222521"/>
              </p:ext>
            </p:extLst>
          </p:nvPr>
        </p:nvGraphicFramePr>
        <p:xfrm>
          <a:off x="457200" y="1731963"/>
          <a:ext cx="7653528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2543235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4078988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85281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2623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9351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880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5141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5039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2488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121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51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- 2024-08-09 17:08:04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Schon mit 18 hat sich Lina mit der Orga von Schützenfesten selbstständig gemacht. 🍻 In diesem Jahr macht sie dreißig Münsterländer Schützenfestplätze zu Partyhochburgen auf Zeit.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https://quintly-eu-image-storage.s3.amazonaws.com/bc22ad31ece8870e558aff23d024e8ce/87045e226f3889ec8ac86e143dd23c58.jpg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05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- 2024-08-07 13:03:54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 führt fort, was Vater und Großvater begannen: Moritz Lücke aus Altenheerse ist einer der jüngsten Metzgermeister in Ostwestfalen. 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https://quintly-eu-image-storage.s3.amazonaws.com/bc22ad31ece8870e558aff23d024e8ce/a92c1a7d0d17a700b0baea1df7d9ff46.jpg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81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02E6F-0FEC-4DB6-A013-C9E051B82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05/08/2024 - 11/08/2024</a:t>
            </a:r>
          </a:p>
        </p:txBody>
      </p:sp>
    </p:spTree>
    <p:extLst>
      <p:ext uri="{BB962C8B-B14F-4D97-AF65-F5344CB8AC3E}">
        <p14:creationId xmlns:p14="http://schemas.microsoft.com/office/powerpoint/2010/main" val="466385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D770A-971F-42B1-B9E3-7D1B22A16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07D4EC-52FE-4C24-9B38-1D72573B7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381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0702604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6184714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23713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1451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7758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3758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5634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5808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4205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7676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17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- 2024-08-05 10:59:10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Fast wie bei Bambi, nur in Monschau ist der Jäger der Held! 🥰 🦌🍼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https://quintly-eu-image-storage.s3.amazonaws.com/bc22ad31ece8870e558aff23d024e8ce/1d222e2a23a3a76cfea46ca3833529a9.jpg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60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- 2024-08-10 08:54:46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Omma Mechtild ist mit ihren 71 Jahren ein echter Crange-Star geworden. Die Rentnerin freut sich jedes Jahr besonders auf ein bestimmtes Fahrgeschäft 🐒.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https://quintly-eu-image-storage.s3.amazonaws.com/bc22ad31ece8870e558aff23d024e8ce/8644ae38521984f19d96b13c6d4b94ca.jpg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3.8780 %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8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- 2024-08-05 13:09:48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Frieda gibt es quasi Heimat zum Anziehen. Die Wolle der Rheinwiesen-Schafe ist für sie etwas ganz Besonderes! 🐑🐑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https://quintly-eu-image-storage.s3.amazonaws.com/bc22ad31ece8870e558aff23d024e8ce/41a191afd094bcc2ab18791b071c738e.jpg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05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C2361-4941-4A4B-8D8F-2751F4E8B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05/08/2024 - 11/08/2024</a:t>
            </a:r>
          </a:p>
        </p:txBody>
      </p:sp>
    </p:spTree>
    <p:extLst>
      <p:ext uri="{BB962C8B-B14F-4D97-AF65-F5344CB8AC3E}">
        <p14:creationId xmlns:p14="http://schemas.microsoft.com/office/powerpoint/2010/main" val="2912176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B833B-9435-4AFC-A543-C9B5009A4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330775-C0FB-466D-8DE0-D416D1392F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18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1966413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3701480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3694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5890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141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5091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9257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6017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9361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3892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37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- 2024-08-07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Ludwig hat Schwierigkeiten, einen normalen Job zu finden. Auf Gut Berensberg bei Aachen bekommt er eine Chance. 🐴♥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https://quintly-eu-image-storage.s3.amazonaws.com/bc22ad31ece8870e558aff23d024e8ce/0327a0039ac1fd018ca77fcc5a6239eb.jpg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408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- 2024-08-07 18:32:43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Anja gehts mit dem Helikopter über die Cranger-Kirmes. 🥰🚁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https://quintly-eu-image-storage.s3.amazonaws.com/bc22ad31ece8870e558aff23d024e8ce/f1fd080b4eb4e470124100b7d9cb4e50.jpg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3.3886 %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81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- 2024-08-10 13:52:04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wird das Leben in Eitorf etwas leichter für alle, die älteren Hunden helfen wollen. 😍👏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https://quintly-eu-image-storage.s3.amazonaws.com/bc22ad31ece8870e558aff23d024e8ce/4adb2e9c3c138acfdca552cf86ec15b5.jpg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4.5905 %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304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1F03E-B132-489E-8FFC-8086D5004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05/08/2024 - 11/08/2024</a:t>
            </a:r>
          </a:p>
        </p:txBody>
      </p:sp>
    </p:spTree>
    <p:extLst>
      <p:ext uri="{BB962C8B-B14F-4D97-AF65-F5344CB8AC3E}">
        <p14:creationId xmlns:p14="http://schemas.microsoft.com/office/powerpoint/2010/main" val="1251296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9F803-D0D3-449D-82B5-4473A89B9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C7378-E589-40F8-BEA1-DBE8905641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4375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68151329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9967308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15476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4052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8552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580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5976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450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171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1348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63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- 2024-08-05 07:55:02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der Bielefelder Nicolaikirche wird das Brot geteilt – mit allen, die Hunger haben. 🥪 Damit will die Gemeinde die Menschen in die Kirche bringen. 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https://quintly-eu-image-storage.s3.amazonaws.com/bc22ad31ece8870e558aff23d024e8ce/798c02fec1492374e083853147b6f8d5.jpg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3.8768 %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97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- 2024-08-08 16:52:04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Ihre Katzen wieder abgeben war und wird nie eine Option sein, sagt Kristin aus Düsseldorf. Dafür ist ihre Liebe zu den flauschigen Vierbeinern zu groß. 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https://quintly-eu-image-storage.s3.amazonaws.com/bc22ad31ece8870e558aff23d024e8ce/9090e5a2964f3dca2ec05c1d260b2104.jpg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2.7880 %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863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62656-8443-4BF7-8130-7387CB769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05/08/2024 - 11/08/2024</a:t>
            </a:r>
          </a:p>
        </p:txBody>
      </p:sp>
    </p:spTree>
    <p:extLst>
      <p:ext uri="{BB962C8B-B14F-4D97-AF65-F5344CB8AC3E}">
        <p14:creationId xmlns:p14="http://schemas.microsoft.com/office/powerpoint/2010/main" val="1531137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0DA03-6FCE-4336-B1B1-C89DDAC28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56222-157D-4200-AF91-032492A82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8275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20476486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1388114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05924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6818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0731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1796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1206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2541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1586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1224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2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- 2024-08-06 17:55:19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Yasna ist vor acht Jahren geflüchtet. Heute unterrichtet sie in Geldern Deutsch, motiviert andere Frauen und möchte als Ärztin Großes bewirken. 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https://quintly-eu-image-storage.s3.amazonaws.com/bc22ad31ece8870e558aff23d024e8ce/6c274e5afa1bcccf8770c62975586b20.jpg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7.3532 %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54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- 2024-08-11 16:19:06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Opas Bauernhof in Euskirchen hat Rainer von Meer zu einem Agrarunternehmen mit 40 Mitarbeitern entwickelt. 🚜🌾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https://quintly-eu-image-storage.s3.amazonaws.com/bc22ad31ece8870e558aff23d024e8ce/5b686c68c64706c94729cf7250ec7ef1.png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2.4743 %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50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- 2024-08-06 13:51:02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 heißen Tagen helfen Hitzepaten älteren und kranken Menschen in Bielefeld. Sie zeigen kühle Orte oder gehen einkaufen. Alles ehrenamtlich. 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https://quintly-eu-image-storage.s3.amazonaws.com/bc22ad31ece8870e558aff23d024e8ce/59ba80d99132c1a36953972591f1e257.jpg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3.9577 %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645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C7FA3-6AA1-43F5-9933-E31C5EF69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05/08/2024 - 11/08/2024</a:t>
            </a:r>
          </a:p>
        </p:txBody>
      </p:sp>
    </p:spTree>
    <p:extLst>
      <p:ext uri="{BB962C8B-B14F-4D97-AF65-F5344CB8AC3E}">
        <p14:creationId xmlns:p14="http://schemas.microsoft.com/office/powerpoint/2010/main" val="3341591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54246-7CAE-42C4-8873-A73362F78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4C786-88ED-4222-B9C6-71D89C66F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935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51587038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2040581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76717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3172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984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7903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185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4691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1110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7031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0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- 2024-08-08 15:02:05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wegen Schnapsidee: Dank der Bürgerbrauzunft Nieheim e.V.  gibt es in Nieheim bis heute das traditionelle Bürgerbier.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https://quintly-eu-image-storage.s3.amazonaws.com/bc22ad31ece8870e558aff23d024e8ce/0957b4506cf83043e710e3d17ab1350d.jpg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1.1708 %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67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- 2024-08-09 08:13:51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Anne van de Sand ist alles in Butter! Die Kranenburgerin ist stolz auf ihr Handwerk. 🥛🐄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4.5294 %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6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- 2024-08-11 18:34:05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Daniela Funke aus Wuppertal hat sich mit 50 Jahren ihren Kindheitstraum erfüllt: Sie ist jetzt als Truckerin unterwegs. 🚚❤️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https://quintly-eu-image-storage.s3.amazonaws.com/bc22ad31ece8870e558aff23d024e8ce/b4d02e4752b4a9c09cd6771840a317cb.jpg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3.4492 %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083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6A347-EC21-45C6-807F-90BF7A254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05/08/2024 - 11/08/2024</a:t>
            </a:r>
          </a:p>
        </p:txBody>
      </p:sp>
    </p:spTree>
    <p:extLst>
      <p:ext uri="{BB962C8B-B14F-4D97-AF65-F5344CB8AC3E}">
        <p14:creationId xmlns:p14="http://schemas.microsoft.com/office/powerpoint/2010/main" val="1038306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4A42-4089-48FA-9A6F-5B226D9D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7BDF2-E2B2-476F-B868-A763AB04F1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841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66716961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4102834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36030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9672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9917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405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1927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3365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4828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5339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20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- 2024-08-10 18:23:06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mit 87 Jahren denkt Marie-Luise Klar noch lange nicht ans Aufhören.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https://quintly-eu-image-storage.s3.amazonaws.com/bc22ad31ece8870e558aff23d024e8ce/c14e85f32bac00f46379f6dc20662ce0.png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2.4717 %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95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- 2024-08-10 11:21:59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Dominik hatte schon lange keine Zeit mehr fürs Rasenmähen. Jetzt bekommt er tierische Unterstützung aus dem Tierheim Siegen! 🐑🐐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https://quintly-eu-image-storage.s3.amazonaws.com/bc22ad31ece8870e558aff23d024e8ce/ceede4c32418d2383bc2cff483590401.jpg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3.7558 %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91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- 2024-08-08 12:14:21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Kindersitz auf der Rückbank schlafen war gestern! In Herford machen die Kleinsten den Führerschein.🚗🪪💨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https://quintly-eu-image-storage.s3.amazonaws.com/bc22ad31ece8870e558aff23d024e8ce/232a83adcb1175d04d23d527aa58b27e.jpg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48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23BB9-0AFF-4223-A2E8-7D5819C5F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05/08/2024 - 11/08/2024</a:t>
            </a:r>
          </a:p>
        </p:txBody>
      </p:sp>
    </p:spTree>
    <p:extLst>
      <p:ext uri="{BB962C8B-B14F-4D97-AF65-F5344CB8AC3E}">
        <p14:creationId xmlns:p14="http://schemas.microsoft.com/office/powerpoint/2010/main" val="873530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6DDE5-74CD-4C4F-B8FD-1F1A8FCB9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B581E7-D3FC-40B6-92DD-C4B2246156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463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11714362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0845303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66798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248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510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6255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84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1396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6845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1796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680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- 2024-08-09 10:35:05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Kann ich im Straßenverkehr noch schnell genug reagieren? Hut ab vor Gisela und den anderen, die hier in Hemer den Selbsttest machen. 👏🚘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https://quintly-eu-image-storage.s3.amazonaws.com/bc22ad31ece8870e558aff23d024e8ce/4c3f5f6e73d86e0c9c5220397ee0254f.jpg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72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- 2024-08-09 14:35:06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Gut Kick! Dank Anni gibt es seit über 40 Jahren Frauenfußball in Reken. 💪🏼⚽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https://quintly-eu-image-storage.s3.amazonaws.com/bc22ad31ece8870e558aff23d024e8ce/df9eee1757cb61c92cc7609c2061b630.jpg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1.7378 %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30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- 2024-08-11 08:43:02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Brotsommelier Patrick Zimmer aus Kall backt und genießt Brot mit allen Sinnen. 🥖😋👂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https://quintly-eu-image-storage.s3.amazonaws.com/bc22ad31ece8870e558aff23d024e8ce/3026c348abfbbcdd5264bdcea8dde342.jpg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2.4735 %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135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648D2-08D9-4C86-AB9F-1A30DC8E6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05/08/2024 - 11/08/2024</a:t>
            </a:r>
          </a:p>
        </p:txBody>
      </p:sp>
    </p:spTree>
    <p:extLst>
      <p:ext uri="{BB962C8B-B14F-4D97-AF65-F5344CB8AC3E}">
        <p14:creationId xmlns:p14="http://schemas.microsoft.com/office/powerpoint/2010/main" val="3610541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6DC6-46A5-475D-BB10-9282F75AE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ED1EF9-22AE-4683-9AB9-C01BB29F4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7038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7163414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4924787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32181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6092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8870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6475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8307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3520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2084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0809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310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- 2024-08-08 19:33:08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Vespa fahren ist Kult – und dieser Duisburger liebt den frischen Wind um die Nase. 🛵😍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https://quintly-eu-image-storage.s3.amazonaws.com/bc22ad31ece8870e558aff23d024e8ce/262c012a7162f621232bd981497f9e28.jpg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50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- 2024-08-06 11:25:54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leckerste WM überhaupt? Seit 50 Jahren wird in Düren um die Wette gespuckt. 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https://quintly-eu-image-storage.s3.amazonaws.com/bc22ad31ece8870e558aff23d024e8ce/31f8662d6799ad0f65656f839e7f1a90.jpg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1.3263 %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65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- 2024-08-07 10:46:55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Mascha ist es eine PURe Freude, in Düsseldorf auf der Bühne zu stehen. ✨👏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https://quintly-eu-image-storage.s3.amazonaws.com/bc22ad31ece8870e558aff23d024e8ce/67d516197eeb6eced2f6902fbd8f0576.jpg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680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E8481-3B4A-4681-914C-83AAA7F41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05/08/2024 - 11/08/2024</a:t>
            </a:r>
          </a:p>
        </p:txBody>
      </p:sp>
    </p:spTree>
    <p:extLst>
      <p:ext uri="{BB962C8B-B14F-4D97-AF65-F5344CB8AC3E}">
        <p14:creationId xmlns:p14="http://schemas.microsoft.com/office/powerpoint/2010/main" val="2515236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1728</Words>
  <Application>Microsoft Office PowerPoint</Application>
  <PresentationFormat>On-screen Show (4:3)</PresentationFormat>
  <Paragraphs>355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Facebook Posts nach Reichweite (ohne Reels) | 01.2.34. WDR Lokalzeit - 1 of 9</vt:lpstr>
      <vt:lpstr>Facebook Posts nach Reichweite (ohne Reels) | 01.2.34. WDR Lokalzeit - 2 of 9</vt:lpstr>
      <vt:lpstr>Facebook Posts nach Reichweite (ohne Reels) | 01.2.34. WDR Lokalzeit - 3 of 9</vt:lpstr>
      <vt:lpstr>Facebook Posts nach Reichweite (ohne Reels) | 01.2.34. WDR Lokalzeit - 4 of 9</vt:lpstr>
      <vt:lpstr>Facebook Posts nach Reichweite (ohne Reels) | 01.2.34. WDR Lokalzeit - 5 of 9</vt:lpstr>
      <vt:lpstr>Facebook Posts nach Reichweite (ohne Reels) | 01.2.34. WDR Lokalzeit - 6 of 9</vt:lpstr>
      <vt:lpstr>Facebook Posts nach Reichweite (ohne Reels) | 01.2.34. WDR Lokalzeit - 7 of 9</vt:lpstr>
      <vt:lpstr>Facebook Posts nach Reichweite (ohne Reels) | 01.2.34. WDR Lokalzeit - 8 of 9</vt:lpstr>
      <vt:lpstr>Facebook Posts nach Reichweite (ohne Reels) | 01.2.34. WDR Lokalzeit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9</dc:title>
  <dc:creator>Frederik Born</dc:creator>
  <cp:lastModifiedBy>Frederik Born</cp:lastModifiedBy>
  <cp:revision>1</cp:revision>
  <dcterms:created xsi:type="dcterms:W3CDTF">2024-08-13T11:52:00Z</dcterms:created>
  <dcterms:modified xsi:type="dcterms:W3CDTF">2024-08-13T11:54:23Z</dcterms:modified>
</cp:coreProperties>
</file>