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620A6-7B03-4C25-811D-EC88AF845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144DF8-D74F-403A-9944-9B31DC53B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5209995"/>
              </p:ext>
            </p:extLst>
          </p:nvPr>
        </p:nvGraphicFramePr>
        <p:xfrm>
          <a:off x="457200" y="1731963"/>
          <a:ext cx="7653528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2638160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411711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5898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438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325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533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7698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3273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80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584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70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19:36:11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30 Jahren Einsamkeit findet Graupapagei Jakob in Neuss endlich die große Liebe. 🐦❤️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https://quintly-eu-image-storage.s3.amazonaws.com/bc22ad31ece8870e558aff23d024e8ce/61cbcda3ef2af30d4b2ecb217028cad6.jpg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45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12:19:03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Neotektonik, Humangenetik oder biblische Theologie - ob sie das später im Job noch gebrauchen kann, darum muss sich Viktoria Meesen jedenfalls keine Gedanken machen. 👩‍🎓📚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https://quintly-eu-image-storage.s3.amazonaws.com/bc22ad31ece8870e558aff23d024e8ce/982d2be88e0481425fffa6c18085371f.jpg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321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3B0E7-D48C-44E9-93C4-82736681D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593108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678B-A5E8-417D-9F42-C27402851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B5B7F-3ED7-404B-8666-6DDF8629A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18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8343656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8453301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40153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267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21957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729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5938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3768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9826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2503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05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08:06:03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diesem Verein aus Hövelhof könnten manche Bauherren noch was lernen ...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https://quintly-eu-image-storage.s3.amazonaws.com/bc22ad31ece8870e558aff23d024e8ce/381c6f6a5b7dbb5d9b0d0a0ba91678db.jpg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0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- 2024-07-29 15:13:00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Manuel Krauß in Gladbeck ist es ein bisschen wie im kleinen Horrorladen. 🐸🦎🐟🐍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https://quintly-eu-image-storage.s3.amazonaws.com/bc22ad31ece8870e558aff23d024e8ce/bf2416c04699fce7156f274579555b1d.jpg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5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17:27:04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Post auf Umwegen in Voerde: Oma Renate ist total gerührt von dem Engagement ihres Nachbarn.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https://quintly-eu-image-storage.s3.amazonaws.com/bc22ad31ece8870e558aff23d024e8ce/45f8540c82714cd7cc06eaa46104df90.jpg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2.8107 %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99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6AEBE-4C49-4468-AC56-9347E0160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498495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1C746-A6BF-4C81-988B-10D4D2DC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2A03E-E2FE-4A3E-A2B3-C9F657C86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532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815564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564463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4805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2608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5773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2376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025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8069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008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052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7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16:11:04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nur wenigen Minuten war das Camp in Sundern-Hagen geflutet. Das Dorf hat zum Glück direkt mit angepackt 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https://quintly-eu-image-storage.s3.amazonaws.com/bc22ad31ece8870e558aff23d024e8ce/cbbc9d3fab22cfe1ce8835d2fab2f389.jpg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3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15:31:02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Gelernt ist gelernt! 💪 Die Schwestern Anni und Karin aus Zülpich haben immer mit Menschen gearbeitet. Sie wissen ganz genau, wie man sich gut um Gäste kümmert.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https://quintly-eu-image-storage.s3.amazonaws.com/bc22ad31ece8870e558aff23d024e8ce/5123c47f0227a934e5b98ad0a7b5d8ef.jpg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1.1942 %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855C5-87E3-4BE1-9B41-91924E5B3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15639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C4399-B865-4228-A7C9-ED461B405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BDDFE-8FC4-4A3D-BA75-49C3CAF6B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8578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7249001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2076141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0252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584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3299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7002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830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9424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8450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96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5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14:48:03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Hammerwerfer Sören aus Porta Westfalica will sich bei den Olympischen Spielen in Paris beweisen. Sein Ziel: mit einem guten Wurf in die Endrunde. Seine Motivation: Oma Karin.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https://quintly-eu-image-storage.s3.amazonaws.com/bc22ad31ece8870e558aff23d024e8ce/1e16f74b109450feda2c83d9f2672515.jpg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23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18:38:01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Viele kennen es: Das Klo im Zug ist defekt. ❌ Cecilia aus Mülheim sah in der Situation für sich nur eine Lösung.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https://quintly-eu-image-storage.s3.amazonaws.com/bc22ad31ece8870e558aff23d024e8ce/c9c6d37c95f3ad2a9a58f8765d36151b.jpg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14.0853 %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96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125C9-B1C7-45D1-A292-7A2477DEF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554272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EB71-566D-45A9-B674-A088A226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ED697-5FD2-4B5A-BC5E-092238029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096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2889294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29461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7601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7396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116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7313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4267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5336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1198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0807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17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16:55:01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der Anruf kommt, springt Jörg aus Meerbusch sofort in den Flieger. Seine Aufgabe: Stammzellen für eine Spende um die Welt transportieren. 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https://quintly-eu-image-storage.s3.amazonaws.com/bc22ad31ece8870e558aff23d024e8ce/60d516ad82a91c3842df5ca05102e5fc.jpg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0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08:41:54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3.400 Menschen sind bereit für den ultimativen Kick im Eis: Beim Massen-Eisbaden in der Kölner Lanxess-Arena wollen sie den Weltrekord brechen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https://quintly-eu-image-storage.s3.amazonaws.com/bc22ad31ece8870e558aff23d024e8ce/73f0fcfe895cb2d062666fc1439abd87.jpg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77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FF70D-9125-4D58-98E0-194154761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94909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08F62-46C0-4B95-8E5E-CB5E3945C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89CC9-A6CA-4D3D-B934-B4661840E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423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48162520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5907341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7428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0843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100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321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2563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9012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757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72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08:21:05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Markus in Finnentrop auf dem Schulhof zwischen den Fronten steht, kehrt ganz schnell wieder Frieden ein. 💪🕊
Transparenzhinweis: Dieser Post ist eine zweite, geänderte Fassung. In der ersten Version ist uns leider ein Fehler unterlaufen, eine genaue Erklärung findet ihr unten im Kommentar.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https://quintly-eu-image-storage.s3.amazonaws.com/bc22ad31ece8870e558aff23d024e8ce/bd5c7485651c91be37100cbe8f4dc2f6.jpg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51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16:46:24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Bierfass durchs Sauerland rollen und damit Spenden sammeln? In Schmallenberg hat das sogar Tradition.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https://quintly-eu-image-storage.s3.amazonaws.com/bc22ad31ece8870e558aff23d024e8ce/9ee13cb034ce0ff190a5590187ca32fc.jpg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0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4486F-7B2A-4A43-99EC-690C24661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09799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8A630-D929-4D80-BFBA-06B028876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D3022-559E-42F1-9EB4-B4CF989BD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768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2345504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6970680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2124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078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1138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7285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6896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0314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197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0257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8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15:12:56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hat sich Monika Möde aus Schwerte aus ihrer Lebenskrise befreit. 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https://quintly-eu-image-storage.s3.amazonaws.com/bc22ad31ece8870e558aff23d024e8ce/27e9ffe9d85c23c9233f7d8eeac0e6e6.jpg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7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- 2024-08-01 18:03:04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Taylor-Swift-Konzerte in Gelsenkirchen sind jetzt Teil der deutschen Geschichte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https://quintly-eu-image-storage.s3.amazonaws.com/bc22ad31ece8870e558aff23d024e8ce/51e5a119b9079c79258753baa102e3a2.jpg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5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14:13:55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Denis Pfabe aus Bonn im Baumarkt arbeitet, fühlt es sich für ihn wie Urlaub an. 🛠🏝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https://quintly-eu-image-storage.s3.amazonaws.com/bc22ad31ece8870e558aff23d024e8ce/91ffdcdf110daed97de9cdbd52d23188.jpg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21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5A62E-2F8C-403D-ADE0-4352750E0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1856857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3B43D-F3C6-4763-BF5E-4CA557E23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A94B0-A231-48B3-BCE2-81D7BC4B4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670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92361494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1263158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03774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0381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760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8633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5902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079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1538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7750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403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13:22:49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Plötzlich war der Cranger Eisbär weg – Jahrzehnte später trifft Ute den Schrecken ihrer Kindheit wieder. 🐻‍❄️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https://quintly-eu-image-storage.s3.amazonaws.com/bc22ad31ece8870e558aff23d024e8ce/589240a972c001a1a1148fa2e4158cd1.jpg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35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Feiern und Spenden sammeln fürs Ahrtal – das geht für Dani aus Köln beim Heavy-Metal-Festival "Wacken" Hand in Hand. 🎶🤘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https://quintly-eu-image-storage.s3.amazonaws.com/bc22ad31ece8870e558aff23d024e8ce/d2706e9361fe071ced9a0a7824738bbb.jpg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1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11:25:03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Elefantendame Etosha schwingt den Pinsel für den guten Zweck: Die Einnahmen ihrer Gemälde gehen an ein Artenschutzprojekt. 🐘🤗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https://quintly-eu-image-storage.s3.amazonaws.com/bc22ad31ece8870e558aff23d024e8ce/59ac441cd920dfbe389f3984e0446e35.jpg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98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063DB-77D3-4463-9FE9-8C49206BC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3495894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183B9-37EF-4B13-8CF3-ACD3D771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A6ECB-5857-4729-92C0-B0E609FAE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38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5759097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220399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6421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630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9269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691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7048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917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540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714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1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- 2024-07-31 11:48:07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Frühchen haben einen Musikgeschmack. 👶🎸 Ob sie den trifft, kann Katharina Wirtz aus Hagen an der Herzfrequenz ablesen. 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https://quintly-eu-image-storage.s3.amazonaws.com/bc22ad31ece8870e558aff23d024e8ce/c69fcef08b2e796f44731aaf7b07b2dd.jpg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4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- 2024-07-30 11:13:04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Landwirt ist Chris Hensgens aus Selfkant immer auf dem Sprung über die Grenze. 🇩🇪🇳🇱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https://quintly-eu-image-storage.s3.amazonaws.com/bc22ad31ece8870e558aff23d024e8ce/bb56e94a450f851f2b7aa2297a0db31a.jpg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8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16:45:15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Gelsenkirchen hat genug von Wildpinklern. Die Stadt wehrt sich - und pinkelt einfach zurück?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https://quintly-eu-image-storage.s3.amazonaws.com/bc22ad31ece8870e558aff23d024e8ce/3311307710fcd0bfe069e743b94a5dad.jpg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679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B2BD3-85AF-431B-BF5B-8499145F6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241411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AE6A-B97E-46B7-8AAF-DAD90C764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4D48C-665A-47C1-B30A-9563C2EDF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903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3554605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631457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91012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9324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053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479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6729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712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4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0696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03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- 2024-08-03 11:18:54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Schweiß und Staub statt Glamour: Katja aus Hamm möchte Miss Handwerk werden. 🔨🏆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https://quintly-eu-image-storage.s3.amazonaws.com/bc22ad31ece8870e558aff23d024e8ce/2ad551875e7e50dac4b7d59cb088c1ed.jpg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1.9376 %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9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- 2024-08-04 18:54:02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und ihre Kolleginnen wollen nicht, dass ihre Sprache ausstirbt: Plattdeutsch. Durch Singen und Tanzen bringen sie es Kindern bei.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https://quintly-eu-image-storage.s3.amazonaws.com/bc22ad31ece8870e558aff23d024e8ce/10e5b1f3a42c2affc2dee93611f390a4.jpg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5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- 2024-08-02 08:03:01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Markus und seine Frau zeigen in ihrem Ausstellungs-Wohnwagen die Geschichte und das Leid von Sinti und Roma – direkt an einem Täterort.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https://quintly-eu-image-storage.s3.amazonaws.com/bc22ad31ece8870e558aff23d024e8ce/2925a0dc091ff91382f3c6cd8747a79e.jpg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1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EC927-728F-4F4F-920A-0A7DB8335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29/07/2024 - 04/08/2024</a:t>
            </a:r>
          </a:p>
        </p:txBody>
      </p:sp>
    </p:spTree>
    <p:extLst>
      <p:ext uri="{BB962C8B-B14F-4D97-AF65-F5344CB8AC3E}">
        <p14:creationId xmlns:p14="http://schemas.microsoft.com/office/powerpoint/2010/main" val="1799880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1827</Words>
  <Application>Microsoft Office PowerPoint</Application>
  <PresentationFormat>On-screen Show (4:3)</PresentationFormat>
  <Paragraphs>370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Posts nach Reichweite (ohne Reels) | 01.2.34. WDR Lokalzeit - 1 of 10</vt:lpstr>
      <vt:lpstr>Facebook Posts nach Reichweite (ohne Reels) | 01.2.34. WDR Lokalzeit - 2 of 10</vt:lpstr>
      <vt:lpstr>Facebook Posts nach Reichweite (ohne Reels) | 01.2.34. WDR Lokalzeit - 3 of 10</vt:lpstr>
      <vt:lpstr>Facebook Posts nach Reichweite (ohne Reels) | 01.2.34. WDR Lokalzeit - 4 of 10</vt:lpstr>
      <vt:lpstr>Facebook Posts nach Reichweite (ohne Reels) | 01.2.34. WDR Lokalzeit - 5 of 10</vt:lpstr>
      <vt:lpstr>Facebook Posts nach Reichweite (ohne Reels) | 01.2.34. WDR Lokalzeit - 6 of 10</vt:lpstr>
      <vt:lpstr>Facebook Posts nach Reichweite (ohne Reels) | 01.2.34. WDR Lokalzeit - 7 of 10</vt:lpstr>
      <vt:lpstr>Facebook Posts nach Reichweite (ohne Reels) | 01.2.34. WDR Lokalzeit - 8 of 10</vt:lpstr>
      <vt:lpstr>Facebook Posts nach Reichweite (ohne Reels) | 01.2.34. WDR Lokalzeit - 9 of 10</vt:lpstr>
      <vt:lpstr>Facebook Posts nach Reichweite (ohne Reels) | 01.2.34. WDR Lokalzeit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10</dc:title>
  <dc:creator>Frederik Born</dc:creator>
  <cp:lastModifiedBy>Frederik Born</cp:lastModifiedBy>
  <cp:revision>1</cp:revision>
  <dcterms:created xsi:type="dcterms:W3CDTF">2024-08-06T09:47:40Z</dcterms:created>
  <dcterms:modified xsi:type="dcterms:W3CDTF">2024-08-06T09:50:04Z</dcterms:modified>
</cp:coreProperties>
</file>