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92F097-8F3E-4C68-9E20-C564FB2EA6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01.2.34. WDR Lokalzeit - 1 of 10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EC07DE4-DEB3-4B42-B12F-1D33DEBB0CC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6586460"/>
              </p:ext>
            </p:extLst>
          </p:nvPr>
        </p:nvGraphicFramePr>
        <p:xfrm>
          <a:off x="457200" y="1731963"/>
          <a:ext cx="7653528" cy="238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298802744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403600610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1130590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283127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768087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63281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242360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37664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269504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207217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0995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- 2024-08-01 19:36:11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Nach 30 Jahren Einsamkeit findet Graupapagei Jakob in Neuss endlich die große Liebe. 🐦❤️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https://quintly-eu-image-storage.s3.amazonaws.com/bc22ad31ece8870e558aff23d024e8ce/61cbcda3ef2af30d4b2ecb217028cad6.jpg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690075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4.3420 %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69917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- 2024-07-29 12:19:03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Neotektonik, Humangenetik oder biblische Theologie - ob sie das später im Job noch gebrauchen kann, darum muss sich Viktoria Meesen jedenfalls keine Gedanken machen. 👩‍🎓📚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https://quintly-eu-image-storage.s3.amazonaws.com/bc22ad31ece8870e558aff23d024e8ce/982d2be88e0481425fffa6c18085371f.jpg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Aachen,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221532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5.5039 %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0919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6897CD-9718-45AA-A33D-B66DA18C0E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29/07/2024 - 04/08/2024</a:t>
            </a:r>
          </a:p>
        </p:txBody>
      </p:sp>
    </p:spTree>
    <p:extLst>
      <p:ext uri="{BB962C8B-B14F-4D97-AF65-F5344CB8AC3E}">
        <p14:creationId xmlns:p14="http://schemas.microsoft.com/office/powerpoint/2010/main" val="9885494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7FAF5F-57AD-4350-B76A-BD0FDE6AE7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01.2.34. WDR Lokalzeit - 2 of 10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946E3B-E5F6-41FE-8CEE-1FA19A99B6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121611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187849256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143224943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21867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696238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19366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62300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268434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845307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265775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75099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24010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- 2024-07-31 08:06:03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Von diesem Verein aus Hövelhof könnten manche Bauherren noch was lernen ... 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https://quintly-eu-image-storage.s3.amazonaws.com/bc22ad31ece8870e558aff23d024e8ce/381c6f6a5b7dbb5d9b0d0a0ba91678db.jpg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213898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4.6284 %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50193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- 2024-07-29 15:13:00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Bei Manuel Krauß in Gladbeck ist es ein bisschen wie im kleinen Horrorladen. 🐸🦎🐟🐍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https://quintly-eu-image-storage.s3.amazonaws.com/bc22ad31ece8870e558aff23d024e8ce/bf2416c04699fce7156f274579555b1d.jpg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166466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3.6950 %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7124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- 2024-07-31 17:27:04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Post auf Umwegen in Voerde: Oma Renate ist total gerührt von dem Engagement ihres Nachbarn. ❤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https://quintly-eu-image-storage.s3.amazonaws.com/bc22ad31ece8870e558aff23d024e8ce/45f8540c82714cd7cc06eaa46104df90.jpg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165264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2.8107 %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70164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B900C7-AF66-4D60-A199-8AF0397F6E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29/07/2024 - 04/08/2024</a:t>
            </a:r>
          </a:p>
        </p:txBody>
      </p:sp>
    </p:spTree>
    <p:extLst>
      <p:ext uri="{BB962C8B-B14F-4D97-AF65-F5344CB8AC3E}">
        <p14:creationId xmlns:p14="http://schemas.microsoft.com/office/powerpoint/2010/main" val="32715556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D11623-3287-47EE-8DCC-54AF4DC82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01.2.34. WDR Lokalzeit - 3 of 10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6CDDCDE-D480-45DE-AC3E-E337E49642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792351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034427422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185002724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2055983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361911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442031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489997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66287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248393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851006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064714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3565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- 2024-08-02 16:11:04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In nur wenigen Minuten war das Camp in Sundern-Hagen geflutet. Das Dorf hat zum Glück direkt mit angepackt 💪.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https://quintly-eu-image-storage.s3.amazonaws.com/bc22ad31ece8870e558aff23d024e8ce/cbbc9d3fab22cfe1ce8835d2fab2f389.jpg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Hochwasser 2021, 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148583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3.1457 %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6550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- 2024-07-31 15:31:02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Gelernt ist gelernt! 💪 Die Schwestern Anni und Karin aus Zülpich haben immer mit Menschen gearbeitet. Sie wissen ganz genau, wie man sich gut um Gäste kümmert.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https://quintly-eu-image-storage.s3.amazonaws.com/bc22ad31ece8870e558aff23d024e8ce/5123c47f0227a934e5b98ad0a7b5d8ef.jpg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138334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1.1942 %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5076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A42707-7A38-4385-8CE9-81FEEA612A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29/07/2024 - 04/08/2024</a:t>
            </a:r>
          </a:p>
        </p:txBody>
      </p:sp>
    </p:spTree>
    <p:extLst>
      <p:ext uri="{BB962C8B-B14F-4D97-AF65-F5344CB8AC3E}">
        <p14:creationId xmlns:p14="http://schemas.microsoft.com/office/powerpoint/2010/main" val="3384352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D60E44-517D-492E-9D1B-25000674AE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01.2.34. WDR Lokalzeit - 4 of 10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0CFE3B-6137-4776-8A5D-FEAEA7C30BB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838162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69560319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293287935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9434651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906125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933407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675686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008531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665139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028218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705447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3152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- 2024-08-01 14:48:03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Hammerwerfer Sören aus Porta Westfalica will sich bei den Olympischen Spielen in Paris beweisen. Sein Ziel: mit einem guten Wurf in die Endrunde. Seine Motivation: Oma Karin.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https://quintly-eu-image-storage.s3.amazonaws.com/bc22ad31ece8870e558aff23d024e8ce/1e16f74b109450feda2c83d9f2672515.jpg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133411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1.2248 %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7527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- 2024-08-02 18:38:01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Viele kennen es: Das Klo im Zug ist defekt. ❌ Cecilia aus Mülheim sah in der Situation für sich nur eine Lösung.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https://quintly-eu-image-storage.s3.amazonaws.com/bc22ad31ece8870e558aff23d024e8ce/c9c6d37c95f3ad2a9a58f8765d36151b.jpg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116164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14.0853 %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40238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8FD85D-2A08-4E62-8C55-4919FC958D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29/07/2024 - 04/08/2024</a:t>
            </a:r>
          </a:p>
        </p:txBody>
      </p:sp>
    </p:spTree>
    <p:extLst>
      <p:ext uri="{BB962C8B-B14F-4D97-AF65-F5344CB8AC3E}">
        <p14:creationId xmlns:p14="http://schemas.microsoft.com/office/powerpoint/2010/main" val="23296524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F3841-B7F7-4EBC-BFFE-B550EF5B1A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01.2.34. WDR Lokalzeit - 5 of 10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6E967B5-F643-4645-86DF-E8F3E840AB7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660399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905839032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73369180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7111600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273087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98736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202612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645776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442471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7880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349028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4287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- 2024-08-03 16:55:01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Wenn der Anruf kommt, springt Jörg aus Meerbusch sofort in den Flieger. Seine Aufgabe: Stammzellen für eine Spende um die Welt transportieren. 🛫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https://quintly-eu-image-storage.s3.amazonaws.com/bc22ad31ece8870e558aff23d024e8ce/60d516ad82a91c3842df5ca05102e5fc.jpg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113662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4.8908 %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8938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- 2024-08-04 08:41:54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3.400 Menschen sind bereit für den ultimativen Kick im Eis: Beim Massen-Eisbaden in der Kölner Lanxess-Arena wollen sie den Weltrekord brechen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https://quintly-eu-image-storage.s3.amazonaws.com/bc22ad31ece8870e558aff23d024e8ce/73f0fcfe895cb2d062666fc1439abd87.jpg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2.7939 %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98199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3301DF-6308-4A8E-BD19-5345DA065C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29/07/2024 - 04/08/2024</a:t>
            </a:r>
          </a:p>
        </p:txBody>
      </p:sp>
    </p:spTree>
    <p:extLst>
      <p:ext uri="{BB962C8B-B14F-4D97-AF65-F5344CB8AC3E}">
        <p14:creationId xmlns:p14="http://schemas.microsoft.com/office/powerpoint/2010/main" val="33880331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FD55E1-932C-4B99-865B-25926D7924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01.2.34. WDR Lokalzeit - 6 of 10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BD2A53-34C5-49CC-84C0-D934C7670CD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773268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909450561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53430312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6359521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61825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770031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090139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777757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517245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934003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39371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9046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- 2024-07-30 08:21:05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Wenn Markus in Finnentrop auf dem Schulhof zwischen den Fronten steht, kehrt ganz schnell wieder Frieden ein. 💪🕊
Transparenzhinweis: Dieser Post ist eine zweite, geänderte Fassung. In der ersten Version ist uns leider ein Fehler unterlaufen, eine genaue Erklärung findet ihr unten im Kommentar. 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https://quintly-eu-image-storage.s3.amazonaws.com/bc22ad31ece8870e558aff23d024e8ce/bd5c7485651c91be37100cbe8f4dc2f6.jpg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5.8496 %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13897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- 2024-08-01 16:46:24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Ein Bierfass durchs Sauerland rollen und damit Spenden sammeln? In Schmallenberg hat das sogar Tradition. 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https://quintly-eu-image-storage.s3.amazonaws.com/bc22ad31ece8870e558aff23d024e8ce/9ee13cb034ce0ff190a5590187ca32fc.jpg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2.9978 %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7888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D7BA8E-2911-4ADF-8760-3ED388D38E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29/07/2024 - 04/08/2024</a:t>
            </a:r>
          </a:p>
        </p:txBody>
      </p:sp>
    </p:spTree>
    <p:extLst>
      <p:ext uri="{BB962C8B-B14F-4D97-AF65-F5344CB8AC3E}">
        <p14:creationId xmlns:p14="http://schemas.microsoft.com/office/powerpoint/2010/main" val="35021670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B76FB-0074-459A-BEE2-5C8FF06BE4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01.2.34. WDR Lokalzeit - 7 of 10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F4D0025-9FC1-42BF-BFEC-C6630F0581D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427777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546823825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290383276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793166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772957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428223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471372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809078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687730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952849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358250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245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- 2024-07-30 15:12:56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So hat sich Monika Möde aus Schwerte aus ihrer Lebenskrise befreit. 👵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https://quintly-eu-image-storage.s3.amazonaws.com/bc22ad31ece8870e558aff23d024e8ce/27e9ffe9d85c23c9233f7d8eeac0e6e6.jpg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2.9654 %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7423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- 2024-08-01 18:03:04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Die Taylor-Swift-Konzerte in Gelsenkirchen sind jetzt Teil der deutschen Geschichte 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https://quintly-eu-image-storage.s3.amazonaws.com/bc22ad31ece8870e558aff23d024e8ce/51e5a119b9079c79258753baa102e3a2.jpg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2.8364 %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4776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- 2024-08-04 14:13:55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Wenn Denis Pfabe aus Bonn im Baumarkt arbeitet, fühlt es sich für ihn wie Urlaub an. 🛠🏝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https://quintly-eu-image-storage.s3.amazonaws.com/bc22ad31ece8870e558aff23d024e8ce/91ffdcdf110daed97de9cdbd52d23188.jpg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2.3989 %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1935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63B6B0-C02C-48EB-9487-AF44FCABC8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29/07/2024 - 04/08/2024</a:t>
            </a:r>
          </a:p>
        </p:txBody>
      </p:sp>
    </p:spTree>
    <p:extLst>
      <p:ext uri="{BB962C8B-B14F-4D97-AF65-F5344CB8AC3E}">
        <p14:creationId xmlns:p14="http://schemas.microsoft.com/office/powerpoint/2010/main" val="28073740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E1DB63-A1F2-4558-A854-5953A293E9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01.2.34. WDR Lokalzeit - 8 of 10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0039541-5896-411C-8C93-ACA77DB6ACC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228804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4191868873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202348327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3228482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057041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064160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160812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519056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533382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460457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250787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36657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- 2024-08-02 13:22:49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Plötzlich war der Cranger Eisbär weg – Jahrzehnte später trifft Ute den Schrecken ihrer Kindheit wieder. 🐻‍❄️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https://quintly-eu-image-storage.s3.amazonaws.com/bc22ad31ece8870e558aff23d024e8ce/589240a972c001a1a1148fa2e4158cd1.jpg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2.8097 %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07895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- 2024-08-02 10:34:02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Feiern und Spenden sammeln fürs Ahrtal – das geht für Dani aus Köln beim Heavy-Metal-Festival "Wacken" Hand in Hand. 🎶🤘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https://quintly-eu-image-storage.s3.amazonaws.com/bc22ad31ece8870e558aff23d024e8ce/d2706e9361fe071ced9a0a7824738bbb.jpg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49905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1.2163 %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7996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- 2024-08-04 11:25:03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Elefantendame Etosha schwingt den Pinsel für den guten Zweck: Die Einnahmen ihrer Gemälde gehen an ein Artenschutzprojekt. 🐘🤗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https://quintly-eu-image-storage.s3.amazonaws.com/bc22ad31ece8870e558aff23d024e8ce/59ac441cd920dfbe389f3984e0446e35.jpg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Duisburg, GR Ruhrgebiet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0.8730 %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70692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FDFF22-B7A4-4A8D-8E03-F629023903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29/07/2024 - 04/08/2024</a:t>
            </a:r>
          </a:p>
        </p:txBody>
      </p:sp>
    </p:spTree>
    <p:extLst>
      <p:ext uri="{BB962C8B-B14F-4D97-AF65-F5344CB8AC3E}">
        <p14:creationId xmlns:p14="http://schemas.microsoft.com/office/powerpoint/2010/main" val="38480212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8B6A6A-6B8E-4801-A57B-32F3442F4F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01.2.34. WDR Lokalzeit - 9 of 10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396D144-3E2B-488F-956F-E58FE4C76A8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780541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816733641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317709783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2277241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941938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907839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723876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172767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394953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225743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494126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7680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- 2024-07-31 11:48:07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Auch Frühchen haben einen Musikgeschmack. 👶🎸 Ob sie den trifft, kann Katharina Wirtz aus Hagen an der Herzfrequenz ablesen. 📈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https://quintly-eu-image-storage.s3.amazonaws.com/bc22ad31ece8870e558aff23d024e8ce/c69fcef08b2e796f44731aaf7b07b2dd.jpg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2.1636 %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5105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- 2024-07-30 11:13:04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Als Landwirt ist Chris Hensgens aus Selfkant immer auf dem Sprung über die Grenze. 🇩🇪🇳🇱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https://quintly-eu-image-storage.s3.amazonaws.com/bc22ad31ece8870e558aff23d024e8ce/bb56e94a450f851f2b7aa2297a0db31a.jpg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Aachen, GR Rheinland, lokalzeit.de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2.0539 %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729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- 2024-08-04 16:45:15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Gelsenkirchen hat genug von Wildpinklern. Die Stadt wehrt sich - und pinkelt einfach zurück? 🤔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https://quintly-eu-image-storage.s3.amazonaws.com/bc22ad31ece8870e558aff23d024e8ce/3311307710fcd0bfe069e743b94a5dad.jpg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4.6819 %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3870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9C23D0-7DE0-4E4B-A8A3-935FDBCE63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29/07/2024 - 04/08/2024</a:t>
            </a:r>
          </a:p>
        </p:txBody>
      </p:sp>
    </p:spTree>
    <p:extLst>
      <p:ext uri="{BB962C8B-B14F-4D97-AF65-F5344CB8AC3E}">
        <p14:creationId xmlns:p14="http://schemas.microsoft.com/office/powerpoint/2010/main" val="42141553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E67017-9342-4204-8762-5FA5867AB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01.2.34. WDR Lokalzeit - 10 of 10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E0E2B1-A573-4DEC-849A-F2FAEB1C23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869225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109017411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401243320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4452129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015389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228833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730895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763280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573708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451925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956192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3393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- 2024-08-03 11:18:54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Schweiß und Staub statt Glamour: Katja aus Hamm möchte Miss Handwerk werden. 🔨🏆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https://quintly-eu-image-storage.s3.amazonaws.com/bc22ad31ece8870e558aff23d024e8ce/2ad551875e7e50dac4b7d59cb088c1ed.jpg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1.9376 %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973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- 2024-08-04 18:54:02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Monika und ihre Kolleginnen wollen nicht, dass ihre Sprache ausstirbt: Plattdeutsch. Durch Singen und Tanzen bringen sie es Kindern bei. 🎶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https://quintly-eu-image-storage.s3.amazonaws.com/bc22ad31ece8870e558aff23d024e8ce/10e5b1f3a42c2affc2dee93611f390a4.jpg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Westfalen, lokalzeit.de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1.4980 %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3378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- 2024-08-02 08:03:01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Markus und seine Frau zeigen in ihrem Ausstellungs-Wohnwagen die Geschichte und das Leid von Sinti und Roma – direkt an einem Täterort.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https://quintly-eu-image-storage.s3.amazonaws.com/bc22ad31ece8870e558aff23d024e8ce/2925a0dc091ff91382f3c6cd8747a79e.jpg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Aachen,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2.7709 %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06892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0C5AB1-6FD9-40D9-B33D-CABCE3080D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29/07/2024 - 04/08/2024</a:t>
            </a:r>
          </a:p>
        </p:txBody>
      </p:sp>
    </p:spTree>
    <p:extLst>
      <p:ext uri="{BB962C8B-B14F-4D97-AF65-F5344CB8AC3E}">
        <p14:creationId xmlns:p14="http://schemas.microsoft.com/office/powerpoint/2010/main" val="318759100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1827</Words>
  <Application>Microsoft Office PowerPoint</Application>
  <PresentationFormat>On-screen Show (4:3)</PresentationFormat>
  <Paragraphs>370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Calibri</vt:lpstr>
      <vt:lpstr>Arial</vt:lpstr>
      <vt:lpstr>quintly_template</vt:lpstr>
      <vt:lpstr>Facebook Posts nach Reichweite (ohne Reels) | 01.2.34. WDR Lokalzeit - 1 of 10</vt:lpstr>
      <vt:lpstr>Facebook Posts nach Reichweite (ohne Reels) | 01.2.34. WDR Lokalzeit - 2 of 10</vt:lpstr>
      <vt:lpstr>Facebook Posts nach Reichweite (ohne Reels) | 01.2.34. WDR Lokalzeit - 3 of 10</vt:lpstr>
      <vt:lpstr>Facebook Posts nach Reichweite (ohne Reels) | 01.2.34. WDR Lokalzeit - 4 of 10</vt:lpstr>
      <vt:lpstr>Facebook Posts nach Reichweite (ohne Reels) | 01.2.34. WDR Lokalzeit - 5 of 10</vt:lpstr>
      <vt:lpstr>Facebook Posts nach Reichweite (ohne Reels) | 01.2.34. WDR Lokalzeit - 6 of 10</vt:lpstr>
      <vt:lpstr>Facebook Posts nach Reichweite (ohne Reels) | 01.2.34. WDR Lokalzeit - 7 of 10</vt:lpstr>
      <vt:lpstr>Facebook Posts nach Reichweite (ohne Reels) | 01.2.34. WDR Lokalzeit - 8 of 10</vt:lpstr>
      <vt:lpstr>Facebook Posts nach Reichweite (ohne Reels) | 01.2.34. WDR Lokalzeit - 9 of 10</vt:lpstr>
      <vt:lpstr>Facebook Posts nach Reichweite (ohne Reels) | 01.2.34. WDR Lokalzeit - 10 of 10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Posts nach Reichweite (ohne Reels) | 01.2.34. WDR Lokalzeit - 1 of 10</dc:title>
  <dc:creator>Frederik Born</dc:creator>
  <cp:lastModifiedBy>Frederik Born</cp:lastModifiedBy>
  <cp:revision>1</cp:revision>
  <dcterms:created xsi:type="dcterms:W3CDTF">2024-08-06T09:45:16Z</dcterms:created>
  <dcterms:modified xsi:type="dcterms:W3CDTF">2024-08-06T09:47:39Z</dcterms:modified>
</cp:coreProperties>
</file>