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28EF-E638-4448-BC88-EE34C591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7BAF6-5704-456E-B538-5617B5B7C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326464"/>
              </p:ext>
            </p:extLst>
          </p:nvPr>
        </p:nvGraphicFramePr>
        <p:xfrm>
          <a:off x="457200" y="1731963"/>
          <a:ext cx="7653528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748374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1134644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6401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478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3420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415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805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524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4029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72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8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19:36:11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30 Jahren Einsamkeit findet Graupapagei Jakob in Neuss endlich die große Liebe. 🐦❤️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https://quintly-eu-image-storage.s3.amazonaws.com/bc22ad31ece8870e558aff23d024e8ce/61cbcda3ef2af30d4b2ecb217028cad6.jpg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2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12:19:03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Neotektonik, Humangenetik oder biblische Theologie - ob sie das später im Job noch gebrauchen kann, darum muss sich Viktoria Meesen jedenfalls keine Gedanken machen. 👩‍🎓📚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https://quintly-eu-image-storage.s3.amazonaws.com/bc22ad31ece8870e558aff23d024e8ce/982d2be88e0481425fffa6c18085371f.jpg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38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31E28-23E1-4CAC-AEE5-6BF8B4DF9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4183839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219F-AAD3-4247-9F14-4A1271EFC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BC512-8A4C-4D80-80FE-438F3A914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4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9248986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023155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01443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526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553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8640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619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2402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0235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31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3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08:06:03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diesem Verein aus Hövelhof könnten manche Bauherren noch was lernen ...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https://quintly-eu-image-storage.s3.amazonaws.com/bc22ad31ece8870e558aff23d024e8ce/381c6f6a5b7dbb5d9b0d0a0ba91678db.jpg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4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15:13:00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Manuel Krauß in Gladbeck ist es ein bisschen wie im kleinen Horrorladen. 🐸🦎🐟🐍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https://quintly-eu-image-storage.s3.amazonaws.com/bc22ad31ece8870e558aff23d024e8ce/bf2416c04699fce7156f274579555b1d.jpg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6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17:27:04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Post auf Umwegen in Voerde: Oma Renate ist total gerührt von dem Engagement ihres Nachbarn.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https://quintly-eu-image-storage.s3.amazonaws.com/bc22ad31ece8870e558aff23d024e8ce/45f8540c82714cd7cc06eaa46104df90.jpg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19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67317-6402-4EE1-AF78-FC07FDDEE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13731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CDD6-467B-44C8-9200-2752EC0F7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B99D5-F035-4DB7-A76E-3579674E5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685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228140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012758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1064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0711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7160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9247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23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876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832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771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8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16:11:04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nur wenigen Minuten war das Camp in Sundern-Hagen geflutet. Das Dorf hat zum Glück direkt mit angepackt 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https://quintly-eu-image-storage.s3.amazonaws.com/bc22ad31ece8870e558aff23d024e8ce/cbbc9d3fab22cfe1ce8835d2fab2f389.jpg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97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15:31:02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Gelernt ist gelernt! 💪 Die Schwestern Anni und Karin aus Zülpich haben immer mit Menschen gearbeitet. Sie wissen ganz genau, wie man sich gut um Gäste kümmert.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https://quintly-eu-image-storage.s3.amazonaws.com/bc22ad31ece8870e558aff23d024e8ce/5123c47f0227a934e5b98ad0a7b5d8ef.jpg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7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1EEAE-3836-45C1-833E-B363D9F2B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7845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97B3-765B-4A12-9456-2EEB4805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E48F9-9001-47DE-A8BA-A2F856F2C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986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7135250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873132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8638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3830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2199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5481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007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701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2282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572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9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14:48:03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Hammerwerfer Sören aus Porta Westfalica will sich bei den Olympischen Spielen in Paris beweisen. Sein Ziel: mit einem guten Wurf in die Endrunde. Seine Motivation: Oma Karin.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https://quintly-eu-image-storage.s3.amazonaws.com/bc22ad31ece8870e558aff23d024e8ce/1e16f74b109450feda2c83d9f2672515.jpg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8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18:38:01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kennen es: Das Klo im Zug ist defekt. ❌ Cecilia aus Mülheim sah in der Situation für sich nur eine Lösung.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https://quintly-eu-image-storage.s3.amazonaws.com/bc22ad31ece8870e558aff23d024e8ce/c9c6d37c95f3ad2a9a58f8765d36151b.jpg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77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2330A-3377-4786-BEC3-03A39A28E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1326897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83227-7E3E-4701-8C8C-118C67C0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379A4-629A-4DC2-916F-3FA55C064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36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3958276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3492469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4184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9883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526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44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083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668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3330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581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4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16:55:01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der Anruf kommt, springt Jörg aus Meerbusch sofort in den Flieger. Seine Aufgabe: Stammzellen für eine Spende um die Welt transportieren. 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https://quintly-eu-image-storage.s3.amazonaws.com/bc22ad31ece8870e558aff23d024e8ce/60d516ad82a91c3842df5ca05102e5fc.jpg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5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08:41:54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3.400 Menschen sind bereit für den ultimativen Kick im Eis: Beim Massen-Eisbaden in der Kölner Lanxess-Arena wollen sie den Weltrekord brechen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https://quintly-eu-image-storage.s3.amazonaws.com/bc22ad31ece8870e558aff23d024e8ce/73f0fcfe895cb2d062666fc1439abd87.jpg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67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BEDA-5502-47DB-9E80-7FAB42066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341053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8100-0B54-4C73-9095-BAC93BCF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87A6E-4F14-4691-BD20-1D4F27056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92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1214015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3654658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2377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827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7759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2985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641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850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0152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154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47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08:21:05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Markus in Finnentrop auf dem Schulhof zwischen den Fronten steht, kehrt ganz schnell wieder Frieden ein. 💪🕊
Transparenzhinweis: Dieser Post ist eine zweite, geänderte Fassung. In der ersten Version ist uns leider ein Fehler unterlaufen, eine genaue Erklärung findet ihr unten im Kommentar.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https://quintly-eu-image-storage.s3.amazonaws.com/bc22ad31ece8870e558aff23d024e8ce/bd5c7485651c91be37100cbe8f4dc2f6.jpg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5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16:46:24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Bierfass durchs Sauerland rollen und damit Spenden sammeln? In Schmallenberg hat das sogar Tradition.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https://quintly-eu-image-storage.s3.amazonaws.com/bc22ad31ece8870e558aff23d024e8ce/9ee13cb034ce0ff190a5590187ca32fc.jpg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23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334DF-5D45-4671-A7B3-CDF8A0692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87928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F3C67-5D1B-479B-824A-AA7D7429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F7E68-1620-463E-8FD4-7D481BEF7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676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8565404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778056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8792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334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218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8756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3537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281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764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7073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2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15:12:56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hat sich Monika Möde aus Schwerte aus ihrer Lebenskrise befreit. 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https://quintly-eu-image-storage.s3.amazonaws.com/bc22ad31ece8870e558aff23d024e8ce/27e9ffe9d85c23c9233f7d8eeac0e6e6.jpg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3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Taylor-Swift-Konzerte in Gelsenkirchen sind jetzt Teil der deutschen Geschichte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https://quintly-eu-image-storage.s3.amazonaws.com/bc22ad31ece8870e558aff23d024e8ce/51e5a119b9079c79258753baa102e3a2.jpg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7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14:13:55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Denis Pfabe aus Bonn im Baumarkt arbeitet, fühlt es sich für ihn wie Urlaub an. 🛠🏝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https://quintly-eu-image-storage.s3.amazonaws.com/bc22ad31ece8870e558aff23d024e8ce/91ffdcdf110daed97de9cdbd52d23188.jpg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0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84F9-2F01-420F-813A-4AAF9E108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175162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BD5E6-BCF4-4937-8445-A3355B21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3332C-5792-424A-BFD7-9419D63DE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957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3636020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36473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5448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790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048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3935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563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4167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7637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282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0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13:22:49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Plötzlich war der Cranger Eisbär weg – Jahrzehnte später trifft Ute den Schrecken ihrer Kindheit wieder. 🐻‍❄️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https://quintly-eu-image-storage.s3.amazonaws.com/bc22ad31ece8870e558aff23d024e8ce/589240a972c001a1a1148fa2e4158cd1.jpg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8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Feiern und Spenden sammeln fürs Ahrtal – das geht für Dani aus Köln beim Heavy-Metal-Festival "Wacken" Hand in Hand. 🎶🤘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https://quintly-eu-image-storage.s3.amazonaws.com/bc22ad31ece8870e558aff23d024e8ce/d2706e9361fe071ced9a0a7824738bbb.jpg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6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11:25:03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Elefantendame Etosha schwingt den Pinsel für den guten Zweck: Die Einnahmen ihrer Gemälde gehen an ein Artenschutzprojekt. 🐘🤗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https://quintly-eu-image-storage.s3.amazonaws.com/bc22ad31ece8870e558aff23d024e8ce/59ac441cd920dfbe389f3984e0446e35.jpg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08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0843F-B11F-466F-8C8B-409007B82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17081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9340-1A34-4D81-8765-2F25A62A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396D0-D031-46F8-8CA2-338714860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483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6925283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5316862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4678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6578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019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1665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00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831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11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5334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11:48:07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Frühchen haben einen Musikgeschmack. 👶🎸 Ob sie den trifft, kann Katharina Wirtz aus Hagen an der Herzfrequenz ablesen.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https://quintly-eu-image-storage.s3.amazonaws.com/bc22ad31ece8870e558aff23d024e8ce/c69fcef08b2e796f44731aaf7b07b2dd.jpg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11:13:04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Landwirt ist Chris Hensgens aus Selfkant immer auf dem Sprung über die Grenze. 🇩🇪🇳🇱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https://quintly-eu-image-storage.s3.amazonaws.com/bc22ad31ece8870e558aff23d024e8ce/bb56e94a450f851f2b7aa2297a0db31a.jpg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16:45:15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Gelsenkirchen hat genug von Wildpinklern. Die Stadt wehrt sich - und pinkelt einfach zurück?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https://quintly-eu-image-storage.s3.amazonaws.com/bc22ad31ece8870e558aff23d024e8ce/3311307710fcd0bfe069e743b94a5dad.jpg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490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C09AB-EC45-49B1-98B8-AA5B45B72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51742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61DED-FDA5-4429-9F51-8A8540EDF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35BF3-3FE9-4FDC-8120-448F667E3C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36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6305157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4123125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54332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729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867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8587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89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8903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9921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6352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2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11:18:54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Schweiß und Staub statt Glamour: Katja aus Hamm möchte Miss Handwerk werden. 🔨🏆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https://quintly-eu-image-storage.s3.amazonaws.com/bc22ad31ece8870e558aff23d024e8ce/2ad551875e7e50dac4b7d59cb088c1ed.jpg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31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18:54:02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und ihre Kolleginnen wollen nicht, dass ihre Sprache ausstirbt: Plattdeutsch. Durch Singen und Tanzen bringen sie es Kindern bei.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https://quintly-eu-image-storage.s3.amazonaws.com/bc22ad31ece8870e558aff23d024e8ce/10e5b1f3a42c2affc2dee93611f390a4.jpg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2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08:03:01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Markus und seine Frau zeigen in ihrem Ausstellungs-Wohnwagen die Geschichte und das Leid von Sinti und Roma – direkt an einem Täterort.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https://quintly-eu-image-storage.s3.amazonaws.com/bc22ad31ece8870e558aff23d024e8ce/2925a0dc091ff91382f3c6cd8747a79e.jpg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6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20DB2-1F35-4A54-A3B4-8EC3B0CE8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724091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1827</Words>
  <Application>Microsoft Office PowerPoint</Application>
  <PresentationFormat>On-screen Show (4:3)</PresentationFormat>
  <Paragraphs>370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Posts nach Reichweite (ohne Reels) | 01.2.34. WDR Lokalzeit - 1 of 10</vt:lpstr>
      <vt:lpstr>Facebook Posts nach Reichweite (ohne Reels) | 01.2.34. WDR Lokalzeit - 2 of 10</vt:lpstr>
      <vt:lpstr>Facebook Posts nach Reichweite (ohne Reels) | 01.2.34. WDR Lokalzeit - 3 of 10</vt:lpstr>
      <vt:lpstr>Facebook Posts nach Reichweite (ohne Reels) | 01.2.34. WDR Lokalzeit - 4 of 10</vt:lpstr>
      <vt:lpstr>Facebook Posts nach Reichweite (ohne Reels) | 01.2.34. WDR Lokalzeit - 5 of 10</vt:lpstr>
      <vt:lpstr>Facebook Posts nach Reichweite (ohne Reels) | 01.2.34. WDR Lokalzeit - 6 of 10</vt:lpstr>
      <vt:lpstr>Facebook Posts nach Reichweite (ohne Reels) | 01.2.34. WDR Lokalzeit - 7 of 10</vt:lpstr>
      <vt:lpstr>Facebook Posts nach Reichweite (ohne Reels) | 01.2.34. WDR Lokalzeit - 8 of 10</vt:lpstr>
      <vt:lpstr>Facebook Posts nach Reichweite (ohne Reels) | 01.2.34. WDR Lokalzeit - 9 of 10</vt:lpstr>
      <vt:lpstr>Facebook Posts nach Reichweite (ohne Reels) | 01.2.34. WDR Lokalzeit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10</dc:title>
  <dc:creator>Frederik Born</dc:creator>
  <cp:lastModifiedBy>Frederik Born</cp:lastModifiedBy>
  <cp:revision>1</cp:revision>
  <dcterms:created xsi:type="dcterms:W3CDTF">2024-08-06T09:42:50Z</dcterms:created>
  <dcterms:modified xsi:type="dcterms:W3CDTF">2024-08-06T09:45:13Z</dcterms:modified>
</cp:coreProperties>
</file>