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689E-CD5E-435D-A719-77585895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01.2.34. WDR Lokalzeit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9BFC5C-947D-44BB-A357-18A4672D3C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612530"/>
              </p:ext>
            </p:extLst>
          </p:nvPr>
        </p:nvGraphicFramePr>
        <p:xfrm>
          <a:off x="457200" y="1731963"/>
          <a:ext cx="8065008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23325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069823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453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556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39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68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- 2024-07-23 08:03:04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Nirgendwo ist es so schön, wie in OWL - findet zumindest Familie Stipkes aus den Niederlanden. 🌞🚴‍♂️🍦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05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- 2024-07-28 15:12:02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Nie wieder Schaufel, Eimer und Förmchen zum Spielplatz tragen müssen – Dank Natalie aus Inden!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2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- 2024-07-23 15:42:03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Bundesliga-Trainer Marco Rose ist ein ehemaliger Nachbar von Niklas und extra aus dem Trainingslager nach Willich gekommen - "weil es um Gesundheit geht, alles andere ist unwichtig!"❤️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1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- 2024-07-24 15:24:02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Taxifahrer in Nottuln selbst sieht sich nicht als Held: "Ich kenne die Dame schon lange. Da muss man doch helfen."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77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- 2024-07-22 07:54:02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Kölner Zirkus Monroe wird ein Roboter zum tierischen Star 🐘🤖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74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- 2024-07-27 08:44:03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tierischen Rasenmäher aus Siegen kommen mit großem Appetit und hinterlassen sogar ökologischen Dünger! 🐑🐐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757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05435-ED6C-4DA3-B84A-B3C6C51E0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22/07/2024 - 28/07/2024</a:t>
            </a:r>
          </a:p>
        </p:txBody>
      </p:sp>
    </p:spTree>
    <p:extLst>
      <p:ext uri="{BB962C8B-B14F-4D97-AF65-F5344CB8AC3E}">
        <p14:creationId xmlns:p14="http://schemas.microsoft.com/office/powerpoint/2010/main" val="266171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4AC4-25DC-47EF-9866-FAF29303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01.2.34. WDR Lokalzeit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6EC2A-8FE6-45E5-A01F-902901C76D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395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405400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780524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06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25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283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0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- 2024-07-26 15:32:04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der Wolle der Rheinschafe macht Marion ein Stück Düsseldorf zum Anziehen. Deshalb strickt sie am liebsten mit dieser Wolle. 🧶🐑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1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- 2024-07-23 17:22:04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Nur 150 Kilometer legt Hans-Dieter aus Hünxe an einem Tag zurück. 🚜 Doch genau diese Entschleunigung fasziniert den Trecker-Liebhaber.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3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- 2024-07-25 15:34:03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Stand-up-Paddeling mit Rollstuhl? Das geht! Der Verein "Münster Inklusiv Denken" ermöglicht Mika ein unvergessliches Erlebnis. 🛶🦽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0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- 2024-07-28 08:23:55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Christoph Wennemann aus Riesenbeck im Tecklenburger Land hat zehn Jahre an dieser kleinen Welt für Traktorfans gearbeitet.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6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- 2024-07-22 17:44:02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Hochzeitsessen gibt es übrigens ganz stilecht Currywurst im Bochumer Stadion-Eck.😋❤️💍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- 2024-07-26 09:57:23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40 Jahren auf See kehren die fünf Freunde in ihren Heimathafen Vlotho zurück. 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336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0C0D9-9BA8-49FD-A730-14DA50FDF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22/07/2024 - 28/07/2024</a:t>
            </a:r>
          </a:p>
        </p:txBody>
      </p:sp>
    </p:spTree>
    <p:extLst>
      <p:ext uri="{BB962C8B-B14F-4D97-AF65-F5344CB8AC3E}">
        <p14:creationId xmlns:p14="http://schemas.microsoft.com/office/powerpoint/2010/main" val="1065614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BFC80-4C49-4317-9BBF-0F749CFD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01.2.34. WDR Lokalzeit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B28F4-2275-4F4D-B7A5-42B0D9C03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422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6500155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394820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170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584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210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3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- 2024-07-25 08:24:03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Gerd experimentiert mit Chilis, Cayennepfeffer und Tabasco und entwickelt seit 30 Jahren immer schärfere Currysoßen. 🌶️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2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- 2024-07-27 15:42:02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Andere Jungs in dem Alter würden von 20.000 Euro ganz andere Dinge kaufen. 🎡⚽🎮 Noah gibt das Geld stattdessen für krebskranke Kinder aus. ❤💸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04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- 2024-07-26 11:56:03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Und alle Schützen im Dorf so: "Oh man, schon wieder ein Hasenbein?!" 😲👑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32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- 2024-07-22 15:34:58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Schon seit seiner Kindheit sind Trecker die große Leidenschaft von Münsterländer Frederic. 🚜❤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3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- 2024-07-24 11:16:03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Belohnung für sechs Wochen entwerfen und schneidern? ✂️ Glückliche Kinder und ein tolles Bühnenbild, sagen Alice und Helene aus Kreuztal.🤗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0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- 2024-07-25 18:06:49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Erntezeit ist für Nicole aus Olsberg nie planbar: Denn sie ist Landmaschinenmechanikermeisterin.😅🚜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83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67081-81A3-4C5C-A31F-7ABCD0038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22/07/2024 - 28/07/2024</a:t>
            </a:r>
          </a:p>
        </p:txBody>
      </p:sp>
    </p:spTree>
    <p:extLst>
      <p:ext uri="{BB962C8B-B14F-4D97-AF65-F5344CB8AC3E}">
        <p14:creationId xmlns:p14="http://schemas.microsoft.com/office/powerpoint/2010/main" val="101327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E1ACD-C907-4E49-B9CD-E9DC30C9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01.2.34. WDR Lokalzeit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41312-7450-492A-90D9-C10A3BC76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572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6795422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869799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400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13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568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9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- 2024-07-27 12:18:03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Soli-Konzerten und einer Spendenaktion will Udo Mays seine Disko am Leben erhalten.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3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- 2024-07-25 11:12:55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Bruna will als Bürgermeisterin durchstarten! Die Kinderstadt Mini-Siegburg soll sie auch dafür begeistern, sich zukünftig im "richtigen" Siegburg zu engagieren.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2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- 2024-07-24 08:12:04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schlüpfen Küken? 🐣 Das konnten die Kinder einer Ratinger Kita live beobachten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19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- 2024-07-26 18:28:04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Erdbeer-Saison neigt sich dem Ende. 😩 In Essen arbeiten vier junge Männer daran, dass das in Zukunft kein Grund mehr zur Panik ist. 😉🍓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9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- 2024-07-28 11:51:03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Salat mit Nährstoffen aus dem Abwasser anbauen – das ist die Idee von Dennis Blöhse in Dinslaken. 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92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- 2024-07-23 11:55:03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Steffen kümmert sich nicht nur um kaputte Autos, sondern hat auch aufmunternde Worte für die Besitzer parat. 🚗❤️‍🩹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518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FFB0D-CEE7-4369-8F34-AF54701B2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22/07/2024 - 28/07/2024</a:t>
            </a:r>
          </a:p>
        </p:txBody>
      </p:sp>
    </p:spTree>
    <p:extLst>
      <p:ext uri="{BB962C8B-B14F-4D97-AF65-F5344CB8AC3E}">
        <p14:creationId xmlns:p14="http://schemas.microsoft.com/office/powerpoint/2010/main" val="1208596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0557-44CA-48B3-A9DD-D71455D32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01.2.34. WDR Lokalzeit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9C018-CC87-4317-9260-EDFA986FF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616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1961663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465412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2746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74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595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97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- 2024-07-22 11:55:02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Mehrmals die Woche sind Ehrenamtliche in Essen im Einsatz, um obdachlose und bedürftige Menschen mit einer warmen Mahlzeit und dem Nötigsten zu versorgen.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60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AD900-60C4-426D-8A4B-608F10CBA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22/07/2024 - 28/07/2024</a:t>
            </a:r>
          </a:p>
        </p:txBody>
      </p:sp>
    </p:spTree>
    <p:extLst>
      <p:ext uri="{BB962C8B-B14F-4D97-AF65-F5344CB8AC3E}">
        <p14:creationId xmlns:p14="http://schemas.microsoft.com/office/powerpoint/2010/main" val="679188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1074</Words>
  <Application>Microsoft Office PowerPoint</Application>
  <PresentationFormat>On-screen Show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Übersicht Posts der KW (nach Reichweite) | 01.2.34. WDR Lokalzeit - 1 of 5</vt:lpstr>
      <vt:lpstr>Facebook Übersicht Posts der KW (nach Reichweite) | 01.2.34. WDR Lokalzeit - 2 of 5</vt:lpstr>
      <vt:lpstr>Facebook Übersicht Posts der KW (nach Reichweite) | 01.2.34. WDR Lokalzeit - 3 of 5</vt:lpstr>
      <vt:lpstr>Facebook Übersicht Posts der KW (nach Reichweite) | 01.2.34. WDR Lokalzeit - 4 of 5</vt:lpstr>
      <vt:lpstr>Facebook Übersicht Posts der KW (nach Reichweite) | 01.2.34. WDR Lokalzeit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Posts der KW (nach Reichweite) | 01.2.34. WDR Lokalzeit - 1 of 5</dc:title>
  <dc:creator>Frederik Born</dc:creator>
  <cp:lastModifiedBy>Frederik Born</cp:lastModifiedBy>
  <cp:revision>1</cp:revision>
  <dcterms:created xsi:type="dcterms:W3CDTF">2024-07-30T09:39:12Z</dcterms:created>
  <dcterms:modified xsi:type="dcterms:W3CDTF">2024-07-30T09:40:03Z</dcterms:modified>
</cp:coreProperties>
</file>