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71C4-1E7A-404E-A591-D9BF3B39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95EEE-98E7-4892-87A1-51C3E3D32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9145474"/>
              </p:ext>
            </p:extLst>
          </p:nvPr>
        </p:nvGraphicFramePr>
        <p:xfrm>
          <a:off x="457200" y="1731963"/>
          <a:ext cx="8065008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678444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84518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135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9870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182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2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- 2024-07-17 08:39:00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"100-Döner-Wette" motiviert Zana aus Beckum fürs Abitur! 🥙🎓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66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- 2024-07-19 08:38:09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Vanille, Zitrone und Erdbeere – Kugel um Kugel arbeitet sich Matheo in Essen zum Mopedführerschein 🛵🍦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4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- 2024-07-19 14:24:02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Schnura aus dem Kreis Mettmann und sein Saxophon sind die Legenden der EM. Auch danach soll sein Instrument noch Menschen glücklich machen. 🎷❤️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786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- 2024-07-17 20:13:03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"Diese Technik macht uns das Leben leichter", sagt Oliver Tittmann, Leiter der Feuerwehr Duisburg. Und bei Goch hat sie jetzt wohl Leben gerettet.🍀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6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- 2024-07-18 08:23:02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der Notruf eingeht, lassen die ehrenamtlichen Feuerwehrleute aus dem Sauerland alles stehen und liegen, um dem Fuchs zu helfen. 🦊👩‍🚒👨‍🚒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0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- 2024-07-20 14:44:02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Marl gibt es einen Ort, an dem sich an Demenz erkrankte Menschen richtig ausleben können. 🥰❤️‍🩹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48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7D301-3515-432C-B516-05E2F6781C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15/07/2024 - 21/07/2024</a:t>
            </a:r>
          </a:p>
        </p:txBody>
      </p:sp>
    </p:spTree>
    <p:extLst>
      <p:ext uri="{BB962C8B-B14F-4D97-AF65-F5344CB8AC3E}">
        <p14:creationId xmlns:p14="http://schemas.microsoft.com/office/powerpoint/2010/main" val="319720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B3D09-435E-4CC0-951A-C89FF2D1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FF2D8-677E-4F1B-B40B-95E6EC982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935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7471305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4881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00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658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50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7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- 2024-07-17 17:14:02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Letztes Jahr waren die selbst gestalteten Armbändchen von Nicole aus dem Hochsauerland der Renner beim Schützenfest.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- 2024-07-15 08:13:02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Menschen mit und ohne Behinderung kicken gemeinsam einmal pro Woche in Gladbeck. ⚽️✌️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15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- 2024-07-18 17:44:02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Christine schlägt sich die Nächte um die Ohren, um wilde Katzen vor Unfällen, Krankheiten oder anderen Gefahren zu schützen. Mit ihrem Einsatz bekommen viele Tiere ein richtiges Zuhause. 🐱💖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28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- 2024-07-19 16:14:02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„Wir sind damals ganz romantisch mit der Fähre rüber gefahren. Ich habe mich dann in Stefan und auch in Düsseldorf verliebt.“, erzählt die Braut. ❤🎢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02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- 2024-07-21 15:14:02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Sandra aus Bottrop hat lange darüber geschwiegen, was ihr als Kind passiert ist. Jetzt weiß sie: Reden hilft.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49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- 2024-07-21 09:05:25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eigener K. I. T. T. wie in "Knight Rider". 😎 - Timo Klemp aus Ascheberg hat seinen Traum wahr gemacht.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40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6CF10-1093-49E0-BDFF-4221DCD69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15/07/2024 - 21/07/2024</a:t>
            </a:r>
          </a:p>
        </p:txBody>
      </p:sp>
    </p:spTree>
    <p:extLst>
      <p:ext uri="{BB962C8B-B14F-4D97-AF65-F5344CB8AC3E}">
        <p14:creationId xmlns:p14="http://schemas.microsoft.com/office/powerpoint/2010/main" val="2650784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E4D99-BB94-48C4-99B3-3F1129D6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5E9E37-6018-49CA-9A5B-BAA6038B0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988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658535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545617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889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40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63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- 2024-07-16 14:21:48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drei Jahren hat Simone ihr Dorf Walporzheim in der Flut untergehen sehen. Seitdem ist alles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0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- 2024-07-15 11:55:46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Flut und Feuer: Simon und Simone haben mit viel Hilfe ihr Haus in Kommern wieder aufgebaut. 💪🏻🏠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1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- 2024-07-16 11:49:03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Nettetal sind die Bäume höher als das Auge reicht. 👀🌳 Bis zu 40 Meter!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58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- 2024-07-21 17:14:59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diesen Einsatz melden sich die Polizisten doch gerne freiwillig: Auf Streife beim PAROOKAVILLE in Weeze. 👮🏼👮🏻‍♂️🎉 
#Parookaville2024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07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- 2024-07-20 11:15:11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Fahrrad oder gar E-Bike? Zu einfach! Klaus Lenfort fährt mit dem Hochrad durchs Münsterland. 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23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- 2024-07-18 13:04:14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Herzdamen aus Dormagen wollen beim Schützenfest richtig mitmischen – Tradition hin oder her.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41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C0196-1095-46C4-B989-2527BF195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15/07/2024 - 21/07/2024</a:t>
            </a:r>
          </a:p>
        </p:txBody>
      </p:sp>
    </p:spTree>
    <p:extLst>
      <p:ext uri="{BB962C8B-B14F-4D97-AF65-F5344CB8AC3E}">
        <p14:creationId xmlns:p14="http://schemas.microsoft.com/office/powerpoint/2010/main" val="2323984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279F-829E-4CE8-8FDC-81E681450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84017-CD3D-4C43-B722-F5BBE8EDC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316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3558233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43217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827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711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96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30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- 2024-07-15 17:08:03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Hochlandrinder sollen möglichst viel abknabbern, damit ein Wald mit viel Licht entsteht. Dort können dann mehr Arten zuhause sein. 🐂🌳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63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- 2024-07-20 17:38:55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Ist doch viel schöner, wenn man sich im Restaurant in die Augen schaut statt aufs Handy, findet Vittorio. 📱🍷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6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- 2024-07-16 07:45:04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Schweinchen Peppa Wutz und seine Freunde bringen Abwechslung auf die Kinderstation in Münster. 😍Selbstverständlich wird nur dann gekuschelt, wenn Tiere und Kinder Lust darauf haben.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46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- 2024-07-21 12:14:03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Luis ist autistisch. In Bad Berleburg hat er mit Jochen jemanden gefunden, der ihn auch ohne Worte versteht. ❤️🧑‍🌾🐄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4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- 2024-07-19 11:55:03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den Tierpark Olderdissen besucht, bekommt garantiert eine Auszeit. Handyempfang gibt es nämlich nicht. 🐻🦦🐺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91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610C3-A7B5-496D-91F2-A577436EE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15/07/2024 - 21/07/2024</a:t>
            </a:r>
          </a:p>
        </p:txBody>
      </p:sp>
    </p:spTree>
    <p:extLst>
      <p:ext uri="{BB962C8B-B14F-4D97-AF65-F5344CB8AC3E}">
        <p14:creationId xmlns:p14="http://schemas.microsoft.com/office/powerpoint/2010/main" val="135691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75CAF-0E7E-43A4-83B1-8687E2923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8544B-B9B9-498E-BF61-62ECAF2A5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208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2247120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20863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8393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86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16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06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- 2024-07-17 12:46:03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Köln ohne Dom? ⛪️ Das wollen wir uns gar nicht vorstellen.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42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- 2024-07-20 08:04:03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wäre es mit einer Runde Skifahren bei dem Wetter? ⛷️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NRW-Post,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023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BBB95-2015-4A26-AC1E-A19592A4D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15/07/2024 - 21/07/2024</a:t>
            </a:r>
          </a:p>
        </p:txBody>
      </p:sp>
    </p:spTree>
    <p:extLst>
      <p:ext uri="{BB962C8B-B14F-4D97-AF65-F5344CB8AC3E}">
        <p14:creationId xmlns:p14="http://schemas.microsoft.com/office/powerpoint/2010/main" val="697055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1092</Words>
  <Application>Microsoft Office PowerPoint</Application>
  <PresentationFormat>On-screen Show (4:3)</PresentationFormat>
  <Paragraphs>159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Übersicht Posts der KW (nach Reichweite) | WDR Lokalzeit - 1 of 5</vt:lpstr>
      <vt:lpstr>Facebook Übersicht Posts der KW (nach Reichweite) | WDR Lokalzeit - 2 of 5</vt:lpstr>
      <vt:lpstr>Facebook Übersicht Posts der KW (nach Reichweite) | WDR Lokalzeit - 3 of 5</vt:lpstr>
      <vt:lpstr>Facebook Übersicht Posts der KW (nach Reichweite) | WDR Lokalzeit - 4 of 5</vt:lpstr>
      <vt:lpstr>Facebook Übersicht Posts der KW (nach Reichweite) | WDR Lokalzeit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WDR Lokalzeit - 1 of 5</dc:title>
  <dc:creator>Frederik Born</dc:creator>
  <cp:lastModifiedBy>Frederik Born</cp:lastModifiedBy>
  <cp:revision>1</cp:revision>
  <dcterms:created xsi:type="dcterms:W3CDTF">2024-07-23T10:39:49Z</dcterms:created>
  <dcterms:modified xsi:type="dcterms:W3CDTF">2024-07-23T10:40:45Z</dcterms:modified>
</cp:coreProperties>
</file>