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DC3C4-D014-4938-972F-D8E827F0C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Übersicht Posts der KW (nach Reichweite) | WDR Lokalzeit - 1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B151FA-23E8-4A9C-A5AC-2FC2F47C83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770111"/>
              </p:ext>
            </p:extLst>
          </p:nvPr>
        </p:nvGraphicFramePr>
        <p:xfrm>
          <a:off x="457200" y="1731963"/>
          <a:ext cx="8065008" cy="3571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55401291"/>
                    </a:ext>
                  </a:extLst>
                </a:gridCol>
                <a:gridCol w="2304288">
                  <a:extLst>
                    <a:ext uri="{9D8B030D-6E8A-4147-A177-3AD203B41FA5}">
                      <a16:colId xmlns:a16="http://schemas.microsoft.com/office/drawing/2014/main" val="32992404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13766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6528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18833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669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- 2024-07-11 11:12:02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Und Zana holt sich die 100 Döner! 🙌 Früher war der Schüler aus Beckum in Schlägereien verwickelt und hatte schlechte Noten. Sein Lehrer hat ihn schon im Gefängnis gesehen. Aber mit der ungewöhnlichen Wette ändert sich alles. 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4173861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385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- 2024-07-13 08:17:51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Manuel Hofius aus Weidenhausen hat sich etwas einfallen lassen, um seiner Freundin einen Antrag zu machen. 💍💘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375610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6806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- 2024-07-12 08:09:03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Einfach schön, wenn Kinderträume wahr werden – wie der von Nick aus Ratingen. 🎈👮‍♂️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0070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- 2024-07-10 07:59:02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Zwei Altenheime und ein Krankenhaus standen in Emmerich kurz vor der Räumung – doch dann kann Jörg durchatmen. 😮‍💨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1820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- 2024-07-09 08:02:03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Monika Möde aus Schwerte zeigt: Es ist nie zu spät, das Leben neu anzupacken! 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4335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7EBA9E-C322-4EF4-A5DE-DE800C435A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08/07/2024 - 14/07/2024</a:t>
            </a:r>
          </a:p>
        </p:txBody>
      </p:sp>
    </p:spTree>
    <p:extLst>
      <p:ext uri="{BB962C8B-B14F-4D97-AF65-F5344CB8AC3E}">
        <p14:creationId xmlns:p14="http://schemas.microsoft.com/office/powerpoint/2010/main" val="2823989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B534F-94E7-4EE1-A8C0-5D3586AF0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Übersicht Posts der KW (nach Reichweite) | WDR Lokalzeit - 2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F115D2-B194-4DBB-95B6-D62322D4BC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15693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02948169"/>
                    </a:ext>
                  </a:extLst>
                </a:gridCol>
                <a:gridCol w="2304288">
                  <a:extLst>
                    <a:ext uri="{9D8B030D-6E8A-4147-A177-3AD203B41FA5}">
                      <a16:colId xmlns:a16="http://schemas.microsoft.com/office/drawing/2014/main" val="27439811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82942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35157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99230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6381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- 2024-07-09 14:23:02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Marius Pötting aus Salzkotten hat ein Herz für krummes Gemüse. 🥕🥦Isst bei dir das Auge mit oder hat auch Gemüse mit Schönheitsfehlern eine Chance?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925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247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- 2024-07-13 11:43:05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2021 wurde Erftstadt schwer von der Flut getroffen. Die Aufräumarbeiten dauern bis heute.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Hochwasser 2021, LZ Studio Köln, GR Rheinland,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888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- 2024-07-10 17:53:02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Brücke ist weg – soll auch ihr Name verschwinden?  Online kann jetzt darüber abgestimmt werden. 💻🗳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451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- 2024-07-11 17:41:02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Generationen von Kindern aus Balve haben Marias rollende Waldschule schon besucht.🌳 🦌 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6867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- 2024-07-10 11:17:53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Weg vom "Schlägerklischee"! Boxen fördert das Selbstvertrauen der Kinder an der Paul-Krämer-Förderschule in Frechen. 🥊 💪 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5154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121DA6-2C95-4143-A039-5FA4BB897E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08/07/2024 - 14/07/2024</a:t>
            </a:r>
          </a:p>
        </p:txBody>
      </p:sp>
    </p:spTree>
    <p:extLst>
      <p:ext uri="{BB962C8B-B14F-4D97-AF65-F5344CB8AC3E}">
        <p14:creationId xmlns:p14="http://schemas.microsoft.com/office/powerpoint/2010/main" val="4250781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C76EF-0897-43DA-AFDE-D20295551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Übersicht Posts der KW (nach Reichweite) | WDR Lokalzeit - 3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5B9B01-508E-483F-ACA4-7E32E17399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18119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16832425"/>
                    </a:ext>
                  </a:extLst>
                </a:gridCol>
                <a:gridCol w="2304288">
                  <a:extLst>
                    <a:ext uri="{9D8B030D-6E8A-4147-A177-3AD203B41FA5}">
                      <a16:colId xmlns:a16="http://schemas.microsoft.com/office/drawing/2014/main" val="12710697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87976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72367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65067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5543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- 2024-07-11 14:26:59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Seit klar ist, dass Kuckum nicht im Tagebau verschwindet, muss sich Oliver Kanneberg fragen: Will er sein altes Haus noch zurück?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223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- 2024-07-11 08:02:03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Jürgen Wenke hat als homosexueller Mann selbst Diskriminierung erfahren. Er setzt sich dafür ein, dass homosexuelle Opfer des Nationalsozialismus in Bochum gewürdigt werden.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183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- 2024-07-12 11:34:53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Björn aus Münster zeigt uns, wie gut ein kaputter Gartenschlauch klingen kann. 🎶🎷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8335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- 2024-07-10 14:23:05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Daniels Gänse sind weder besonders paarungsbereit noch besonders fruchtbar. Doch den vielleicht jüngsten Lockengänse-Züchter in NRW reizt die Herausforderung. 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546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- 2024-07-13 17:23:50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Karl-Heinz Scheffler hat sein Glück in Viersen gefunden. Er wohnt bei Ursula Koch und ist Teil einer neuen Familie. 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79711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9C8CF0-F979-4947-A2CC-237D14EAE3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08/07/2024 - 14/07/2024</a:t>
            </a:r>
          </a:p>
        </p:txBody>
      </p:sp>
    </p:spTree>
    <p:extLst>
      <p:ext uri="{BB962C8B-B14F-4D97-AF65-F5344CB8AC3E}">
        <p14:creationId xmlns:p14="http://schemas.microsoft.com/office/powerpoint/2010/main" val="21069487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D4935-7050-411A-A754-13ECA3EC2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Übersicht Posts der KW (nach Reichweite) | WDR Lokalzeit - 4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43DC6D-CCDB-4AF1-A65A-F2059F6852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69223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78454806"/>
                    </a:ext>
                  </a:extLst>
                </a:gridCol>
                <a:gridCol w="2304288">
                  <a:extLst>
                    <a:ext uri="{9D8B030D-6E8A-4147-A177-3AD203B41FA5}">
                      <a16:colId xmlns:a16="http://schemas.microsoft.com/office/drawing/2014/main" val="7499111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30107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0716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00731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949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- 2024-07-14 17:25:09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diesem Café in Porta Westfalica gibt's nicht nur Kaffee und Kuchen, sondern ganz nebenbei auch noch Manuelas Familiengeschichte. 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231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- 2024-07-14 11:37:48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Vor drei Jahren verwüstete die Flut Josefs Buchladen in Bad Münstereifel. Jetzt setzt er alles daran, den Laden wieder aufzubauen. 📚❤️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Hochwasser 2021, 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999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- 2024-07-09 17:43:06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Den Stadtplan verstehen, Zeitung lesen oder E-Mails schreiben: Für Oliver Meise aus Essen war das lange unmöglich.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790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- 2024-07-08 11:36:50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Diese Schornsteinfeger bringen nicht nur Glück, sondern auch Geld bei ihrer Tour quer durch NRW. 🍀💶🚴‍♂️❤️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494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- 2024-07-08 08:07:47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Dagmar aus Münster ist blind.👩‍🦯 Das hält sie aber nicht davon ab, Kunst zu lieben. Sie erfühlt sie einfach mit ihren Händen. 🖼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623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- 2024-07-14 08:24:14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Noah aus Duisburg macht Schulunterricht für krebskranke Kinder möglich - und das mit 14 Jahren 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8788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AA0F26-5048-413F-82B2-3AAFDF5DE1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08/07/2024 - 14/07/2024</a:t>
            </a:r>
          </a:p>
        </p:txBody>
      </p:sp>
    </p:spTree>
    <p:extLst>
      <p:ext uri="{BB962C8B-B14F-4D97-AF65-F5344CB8AC3E}">
        <p14:creationId xmlns:p14="http://schemas.microsoft.com/office/powerpoint/2010/main" val="2567423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3754E-5125-439A-B9F2-EBB2A75AF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Übersicht Posts der KW (nach Reichweite) | WDR Lokalzeit - 5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6012C7-0DB0-4968-AE68-DC0D58B0E2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68334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32964037"/>
                    </a:ext>
                  </a:extLst>
                </a:gridCol>
                <a:gridCol w="2304288">
                  <a:extLst>
                    <a:ext uri="{9D8B030D-6E8A-4147-A177-3AD203B41FA5}">
                      <a16:colId xmlns:a16="http://schemas.microsoft.com/office/drawing/2014/main" val="32514376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91022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67599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24480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150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- 2024-07-12 16:14:03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Jedes Frühjahr wird Tim aus Hagen zum Rehkitz-Retter 🦌❤️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544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- 2024-07-08 17:55:03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Zwar kann man eine Brust nach überstandenem Brustkrebs wiederherstellen, aber meistens ohne Brustwarze. Da hilft Angelina Mengel.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954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- 2024-07-09 11:09:18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Türkisch, Griechisch, Arabisch: Kein Problem für diese Leitstelle im Kreis Mettmann 😎🚨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8098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5A6431-EB9B-44D0-9E40-EC84225D57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08/07/2024 - 14/07/2024</a:t>
            </a:r>
          </a:p>
        </p:txBody>
      </p:sp>
    </p:spTree>
    <p:extLst>
      <p:ext uri="{BB962C8B-B14F-4D97-AF65-F5344CB8AC3E}">
        <p14:creationId xmlns:p14="http://schemas.microsoft.com/office/powerpoint/2010/main" val="33827192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1052</Words>
  <Application>Microsoft Office PowerPoint</Application>
  <PresentationFormat>On-screen Show (4:3)</PresentationFormat>
  <Paragraphs>159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Facebook Übersicht Posts der KW (nach Reichweite) | WDR Lokalzeit - 1 of 5</vt:lpstr>
      <vt:lpstr>Facebook Übersicht Posts der KW (nach Reichweite) | WDR Lokalzeit - 2 of 5</vt:lpstr>
      <vt:lpstr>Facebook Übersicht Posts der KW (nach Reichweite) | WDR Lokalzeit - 3 of 5</vt:lpstr>
      <vt:lpstr>Facebook Übersicht Posts der KW (nach Reichweite) | WDR Lokalzeit - 4 of 5</vt:lpstr>
      <vt:lpstr>Facebook Übersicht Posts der KW (nach Reichweite) | WDR Lokalzeit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Übersicht Posts der KW (nach Reichweite) | WDR Lokalzeit - 1 of 5</dc:title>
  <dc:creator>Frederik Born</dc:creator>
  <cp:lastModifiedBy>Frederik Born</cp:lastModifiedBy>
  <cp:revision>1</cp:revision>
  <dcterms:created xsi:type="dcterms:W3CDTF">2024-07-16T09:38:09Z</dcterms:created>
  <dcterms:modified xsi:type="dcterms:W3CDTF">2024-07-16T09:38:59Z</dcterms:modified>
</cp:coreProperties>
</file>