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A8FF6-AB62-4088-B322-C3625AD2A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Alle Posts des Zeitraums (mit Total Interactions) | lokalzeit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49522-2D2B-419B-A049-D15F91822B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7262815"/>
              </p:ext>
            </p:extLst>
          </p:nvPr>
        </p:nvGraphicFramePr>
        <p:xfrm>
          <a:off x="457200" y="1731963"/>
          <a:ext cx="8065008" cy="327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897561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945278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110499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730309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500635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0041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21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lokalzeit - 2024-07-01 17:00:51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Verrückte Fußball-Fans im Kreis Soest! 😃
Marianne und Klaus Albersmeier aus Lippetal hat das EM-Fieber so richtig gepackt. Sie haben auf ihrem eigenen Hof einen ganz besonderen Kick gestartet – mit ihren Traktoren! 🚜⚽️
Welche verrückten Fußball-Aktionen hat ihr schon erlebt? 😍
#em2024 #euro2024 #em24 #zeigler #zwwdf #traktoren #landwirtschaft #Lippetal #Lokalzeit #WDR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35.5116 %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30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lokalzeit - 2024-07-04 15:30:14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Max liebt seine Heimatstadt und Minecraft. Deshalb verbindet er beides und baut Entrup nach!  Wer kann diese Heimatliebe toppen?! ❤️🪓  👩🏼‍💻Autorin: Alina Engel  #Minecraft #BuildTheEarth #Gaming #Lokalzeit #1LIVE #Entrup #WDR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20.8401 %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140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B47E8-FEFD-4F2C-AB6D-3D0AFB788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1629105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72565-9FD0-4F1D-BE74-7920D84C3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Alle Posts des Zeitraums (mit Total Interactions) | lokalzeit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A89956-28CF-4ECE-989F-275F7FA8E3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7724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564004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875457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223183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906435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072719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46949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011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lokalzeit - 2024-07-02 12:56:35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Bildung kennt kein Alter: Viktoria Meesen ist mit 82 Jahren eine inspirierende Studentin an der RWTH Aachen. ❤️
Als Seniorin einer Generation, in der höhere Bildung für Frauen selten war, verfolgt sie nun ihre Leidenschaft für Wissen in Fächern wie Neotektonik, Humangenetik und Biblische Theologie – und das seit mittlerweile 40 Semestern, ganz ohne Prüfungsstress. 💪🏼
👩🏻‍💻 Autorin: Purvi Patel 
rwthaachenuniversity 🎓
#RWTH #Aachen #BildungFürAlle #Studium #Lokalzeit #WDR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44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FDBF5-A038-48C2-BEC8-9D5A6322E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590129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B6AAB-320E-4D51-860F-F84FB144B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Alle Posts des Zeitraums (mit Total Interactions) | lokalzeit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283D47-C31B-49C1-B882-405974CE9E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97620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096044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934174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732719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669497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142057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6322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4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lokalzeit - 2024-07-03 12:07:50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Jana Fischer hat ein Herz für Kühe.🐮Auf dem volmehof ihrer Mutter finden nicht nur die Kühe der Familie ein Zuhause – auch Kühe, die eigentlich geschlachtet werden sollen, werden liebevoll umsorgt.❤️
Paten bringen die Tiere zu Familie Fischer, tragen die Kosten und Jana und ihre Familie kümmern sich um die Tiere, als wären es ihre eigenen. 👩‍🌾
👩🏼‍💻Autorin: Julia Gradt
#Lokalzeit #Ehrenamt #Kühe #Landwirtschaft #Patenkuh #WDR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524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0E4EC-651B-4B3F-A9C5-410A8DA4B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226233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0F04B-1498-4E49-A6F4-CF8DD5BA1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Alle Posts des Zeitraums (mit Total Interactions) | lokalzeit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E65CEF-492D-4A0E-8E8C-CC7F83885A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8865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492810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77067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848514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982900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513662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40354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03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lokalzeit - 2024-07-01 12:13:47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Trotz Gehörlosigkeit zu fetten Beats mitfeiern? 🦻🏼🪩💃🏼🕺🏻
Martha, Anna und Michael haben dafür Podeste gebaut, die das möglich machen. Durch Vibration unter den Füßen oder durch Spiegelung. 🔈🪞
Das Festivalteam vom Burgbeben Strnbrg möchte, dass möglichst alle Menschen, die Bock auf Festivals haben, auch teilhaben können. 🙂
👩🏼‍💻 Autorin: Lisa Block
loewe.immerlieb 🎶
burgbeben_strnbrg 
#Festivals #Gehörlos #Teilhabe #BurgbebenStrnbrg #Lokalzeit #WDR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102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C84A5-7BD1-41AE-A4AF-720AAAD4B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1711445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09C07-6F6F-4398-B7AF-558CCD8FC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Alle Posts des Zeitraums (mit Total Interactions) | lokalzeit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A3044B-2FE3-4E44-9D39-00C3450638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1193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117706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464320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084264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54105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603867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16755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lokalzeit - 2024-07-06 11:50:00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Heute schon gelacht? 😂🤣
Gudrun Haep vom lachtelefon zeigt hier ein paar einfache Lach-Yoga-Übungen zum Nachmachen. 
Rund 1000 Anrufe gehen täglich beim Lachtelefon ein. Ausgebildete Lachyogis beantworten diese ehrenamtlich. Also, wenn man mal schlechte Laune hat oder einfach herzlich lachen möchte, einfach durchklingeln! 😉
👩‍💻 Autorin: Nina Bussmann
#lachtelefon #lachyoga #lachyogaübung #ehrenamt #lachenmachtglücklich #köln #lokalzeit #wdr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992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375D2-107C-4EDF-970A-5B0BA80C6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3348106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FBE59-78DA-4BF9-9982-8F8C96BBA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Alle Posts des Zeitraums (mit Total Interactions) | lokalzeit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913A10-8256-40B4-9663-463642E131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4449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737094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12650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577320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954363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554998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87616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82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lokalzeit - 2024-07-07 11:58:13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Arthur und Mustafa verbindet eine besondere Freundschaft. Die beiden Männer haben sich beim interkulturellen Männerkochen "Köfte gegen Frikadelle” der mitmach.agentur  kennengelernt. 👨🏻‍🍳😋 Seitdem treffen sich die Männer mit türkischen und polnischen Wurzeln auch privat.
Welches Hobby verbindet euch mit euren Freunden? 
#yummy #kochen #freundschaft #WDR #Lokalzeit #Ehrenamt #köfte #frikadelle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703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2C1E3-FE06-4F76-87B9-69A757B54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4123470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3F881-EDF4-4A4D-875D-51C6FE6E6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Alle Posts des Zeitraums (mit Total Interactions) | lokalzeit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1549A4-31AF-4ABB-A917-0943258397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305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458728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23468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856385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69525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193403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21757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29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lokalzeit - 2024-07-05 11:05:03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Like für alle, die während der EM für uns die Straßen sauber halten! 👍🏻
Matthias und seine Mannschaft räumen während der EM-Spiele in Dortmund auf. ❤️
Wo müsst ihr arbeiten, während andere Spaß haben?
#em2024 #euro24 #em24 #strassenreinigung #sauberestädte #dortmund #lokalzeit #wdr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0.7150 %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752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80072-0827-46D7-8338-75BCB044E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24067526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883</Words>
  <Application>Microsoft Office PowerPoint</Application>
  <PresentationFormat>On-screen Show (4:3)</PresentationFormat>
  <Paragraphs>104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Instagram Alle Posts des Zeitraums (mit Total Interactions) | lokalzeit - 1 of 7</vt:lpstr>
      <vt:lpstr>Instagram Alle Posts des Zeitraums (mit Total Interactions) | lokalzeit - 2 of 7</vt:lpstr>
      <vt:lpstr>Instagram Alle Posts des Zeitraums (mit Total Interactions) | lokalzeit - 3 of 7</vt:lpstr>
      <vt:lpstr>Instagram Alle Posts des Zeitraums (mit Total Interactions) | lokalzeit - 4 of 7</vt:lpstr>
      <vt:lpstr>Instagram Alle Posts des Zeitraums (mit Total Interactions) | lokalzeit - 5 of 7</vt:lpstr>
      <vt:lpstr>Instagram Alle Posts des Zeitraums (mit Total Interactions) | lokalzeit - 6 of 7</vt:lpstr>
      <vt:lpstr>Instagram Alle Posts des Zeitraums (mit Total Interactions) | lokalzeit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Alle Posts des Zeitraums (mit Total Interactions) | lokalzeit - 1 of 7</dc:title>
  <dc:creator>Frederik Born</dc:creator>
  <cp:lastModifiedBy>Frederik Born</cp:lastModifiedBy>
  <cp:revision>1</cp:revision>
  <dcterms:created xsi:type="dcterms:W3CDTF">2024-07-09T13:01:39Z</dcterms:created>
  <dcterms:modified xsi:type="dcterms:W3CDTF">2024-07-09T13:02:02Z</dcterms:modified>
</cp:coreProperties>
</file>