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B56CA-DA43-4636-9CF4-1EF755978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C1A735-108A-4902-B197-DA4A89092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6498834"/>
              </p:ext>
            </p:extLst>
          </p:nvPr>
        </p:nvGraphicFramePr>
        <p:xfrm>
          <a:off x="457200" y="1731963"/>
          <a:ext cx="8065008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92742301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39718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277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998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3622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93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18:48:04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Sandburg war gestern. Der 10-Jährige Emil ist im Fußballfieber und baut mit Opa Heiko stundenlang Stadion-Kunstwerke in den Sand.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3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17:55:04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Jordi und Ramona pflegen einen kleinen Ort für Nachhaltigkeit in ihrer Dortmunder Nachbarschaft. 💪♥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9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07:48:02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dem Pausenhof der Jakobusschule in Westkirchen heißt es: "Mein rechter, rechter Platz ist frei..." 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41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11:34:49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Halle gilt: No Domenico, no Party! 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55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18:15:02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„Er ist mein größtes Vorbild und Idol, sportlich und menschlich“, sagt Oguzhan aus Beckum. Jetzt ist sein Kindheitstraum in Erfüllung gegangen! ⚽🤗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37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14:23:02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Ich glaub' ich spinne, dachte sich vermutlich auch die blinde Passagierin🕷️😱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045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B87EBA-8116-4079-A502-4948D5926E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3794621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275F5-3471-490C-8AA0-A6436B0F4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0DEB58-3332-4BCC-82CC-6051176E7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5667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71008924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998160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26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05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841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67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11:58:03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Anton aus Ibbenbüren kann wegen seiner Krankheit selbst nicht kicken, ist aber riesiger DFB-Elf-Fan. ❤️🇩🇪 Seit dem EM-Achtelfinale in Dortmund weiß das selbst Nationalspieler Emre Can. ⚽😎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627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- 2024-07-06 17:43:04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und Peter haben sich ihre eigene mystisch-magische Höhlenwelt gezaubert.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486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- 2024-07-07 11:36:05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Tierheim in Marl hat einen rührenden Brief bekommen, mit einer Spende über 15.000 Euro. 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427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18:02:02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Münster wird während der Fußball-EM zwar nicht gespielt, dafür aber fleißig gesammelt und getauscht! ⚽😍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56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14:08:02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Aleshanee hat dafür gesorgt, dass Taylor in Gelsenkirchen gebührend empfangen wird. 💪🏻✨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91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- 2024-07-03 16:32:57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Lisa und ihre Familie aus Obermelbecke holen die Deutsche Jugend-Islandpferde-Meisterschaft in ihr Dorf. 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822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114B1-A433-4856-BB23-880ABB0638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67790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2B4CB-58CF-4703-B9FF-BE3B212A9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ADB04-69C2-4BE3-B896-302120B16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69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4301914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73895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906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439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3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3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11:12:46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Friedhofspflanzen wegwerfen, nur weil sie gerade nicht mehr blühen? 🥀 Hannah und Malte aus Bonn hatten da eine geniale Idee. 🌷🌻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47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08:12:02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Schweinebauer Bernd aus Ascheberg investiert, wo andere aufgeben. Auch zum Wohl seiner Tiere.🐷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56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08:01:06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Ohne Frauke Niehus hätte Hicks im Tierpark Ströhen wahrscheinlich nicht überlebt. 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1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19:31:04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Fans des DFB-Teams können sich entspannen: Eichhörnchenorakel Gudrun die Graue aus Neuehrenfeld kennt den Sieger des EM-Viertelfinalspiels 🇩🇪 – 🇪🇸.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Die Finals 2023 - Sportschau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2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14:13:07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Deutschlands glücklichster Demenz-WG, der "Gammel-Oase" in Marl, sollen alle Menschen so leben, wie sie möchten. Freiheiten statt Pflichten.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08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- 2024-07-05 14:24:16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Matthias und seine Mannschaft sorgen während der EM für ein sauberes Dortmund! 💪🏽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903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8D3DF-9D5D-4C05-A7D7-D363EA366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2575585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D38C-E01F-4547-95CF-867CB196A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2715DF-651F-4C5A-8D0C-C7D82476D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638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084190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71827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0193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2789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0862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90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11:36:02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Trotz Lehrermangels, Bürokratie und Überlastung schaffen die Lehrer an der Nelson-Mandela-Gesamtschule in Bergisch Gladbach ein Klima, in dem sich jeder Schüler wohlfühlt und gerne lernt. 📚 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794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- 2024-07-04 17:51:04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Nachtbürgermeister soll in Wuppertal jetzt Konflikte wie diesen klären.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3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14:02:04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jeder Ton sitzt, aber die Männer singen mit voller Energie! 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76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- 2024-07-06 14:24:02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»Piep, piep, piep!« Damit ist jetzt Schluss! 🔕 Für eine Stunde werden laute Geräusche und grelle Lichter in diesem Wuppertaler Supermarkt ausgeschaltet. 🛒😌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0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- 2024-07-01 11:31:51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Kancu Akay arbeitet in Bielefeld bei einem großen Technologieunternehmen als Produktmanager an einem vollautomatisierten Supermarkt. 🛒🍒🧀🥕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65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- 2024-07-02 08:23:03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aus Petershagen lernt von ihren Schülern - am Gymnasium Petershagen ist das gang und gäbe.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500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52196-7DE3-455B-B97F-281F8D737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428273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A2A5E-A557-4F36-B88A-308919B04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Posts der KW (nach Reichweite) | WDR Lokalzeit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518BDC-D379-488A-A31D-40D98CFDE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858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07423760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880471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1713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084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1651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813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- 2024-07-07 08:43:46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Dorfleben ist langweilig? Die Schüttenstense Blagen aus Isselburg beweisen das Gegenteil.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570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A554B-5C09-4724-BB2D-533AEB359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01/07/2024 - 07/07/2024</a:t>
            </a:r>
          </a:p>
        </p:txBody>
      </p:sp>
    </p:spTree>
    <p:extLst>
      <p:ext uri="{BB962C8B-B14F-4D97-AF65-F5344CB8AC3E}">
        <p14:creationId xmlns:p14="http://schemas.microsoft.com/office/powerpoint/2010/main" val="17677579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1021</Words>
  <Application>Microsoft Office PowerPoint</Application>
  <PresentationFormat>On-screen Show (4:3)</PresentationFormat>
  <Paragraphs>159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Übersicht Posts der KW (nach Reichweite) | WDR Lokalzeit - 1 of 5</vt:lpstr>
      <vt:lpstr>Facebook Übersicht Posts der KW (nach Reichweite) | WDR Lokalzeit - 2 of 5</vt:lpstr>
      <vt:lpstr>Facebook Übersicht Posts der KW (nach Reichweite) | WDR Lokalzeit - 3 of 5</vt:lpstr>
      <vt:lpstr>Facebook Übersicht Posts der KW (nach Reichweite) | WDR Lokalzeit - 4 of 5</vt:lpstr>
      <vt:lpstr>Facebook Übersicht Posts der KW (nach Reichweite) | WDR Lokalzeit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Posts der KW (nach Reichweite) | WDR Lokalzeit - 1 of 5</dc:title>
  <dc:creator>Frederik Born</dc:creator>
  <cp:lastModifiedBy>Frederik Born</cp:lastModifiedBy>
  <cp:revision>1</cp:revision>
  <dcterms:created xsi:type="dcterms:W3CDTF">2024-07-09T10:51:08Z</dcterms:created>
  <dcterms:modified xsi:type="dcterms:W3CDTF">2024-07-09T10:51:57Z</dcterms:modified>
</cp:coreProperties>
</file>