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F917-6518-49A4-8A17-A2FBA8298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alle Posts nach Reichweite | WDR Lokalzeit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7EE90E-C3F6-4B07-B0A8-D58C62589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6659730"/>
              </p:ext>
            </p:extLst>
          </p:nvPr>
        </p:nvGraphicFramePr>
        <p:xfrm>
          <a:off x="457200" y="1731963"/>
          <a:ext cx="7653528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5732398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532087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63065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0270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8249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1272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724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7085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2186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0006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83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- 2024-07-03 18:48:04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Sandburg war gestern. Der 10-Jährige Emil ist im Fußballfieber und baut mit Opa Heiko stundenlang Stadion-Kunstwerke in den Sand.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https://quintly-eu-image-storage.s3.amazonaws.com/bc22ad31ece8870e558aff23d024e8ce/288f001c5c524554b7feb6839785dbb9.jpg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42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- 2024-07-05 17:55:04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Jordi und Ramona pflegen einen kleinen Ort für Nachhaltigkeit in ihrer Dortmunder Nachbarschaft. 💪♥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https://quintly-eu-image-storage.s3.amazonaws.com/bc22ad31ece8870e558aff23d024e8ce/4e524cf5f67ff0b5e7c81425633cb51d.jpg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3.1726 %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73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- 2024-07-01 07:48:02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dem Pausenhof der Jakobusschule in Westkirchen heißt es: "Mein rechter, rechter Platz ist frei..." 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https://quintly-eu-image-storage.s3.amazonaws.com/bc22ad31ece8870e558aff23d024e8ce/c1581c2a6f213ad0791d4d78b26720f6.jpg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3.4408 %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533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8D40F-867E-4C71-9609-192B8A46E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905494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B885F-945C-45E7-A74A-0F864397F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alle Posts nach Reichweite | WDR Lokalzeit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86DB1-913F-4382-A31E-CAAEB3D276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738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2481652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1458783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51707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5619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3467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9924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9351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8764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9341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0692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91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- 2024-07-03 11:34:49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Halle gilt: No Domenico, no Party! 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https://quintly-eu-image-storage.s3.amazonaws.com/bc22ad31ece8870e558aff23d024e8ce/a970e4d6f3ccb875d236c7bc03e6ef39.jpg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6.0918 %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56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- 2024-07-01 18:15:02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„Er ist mein größtes Vorbild und Idol, sportlich und menschlich“, sagt Oguzhan aus Beckum. Jetzt ist sein Kindheitstraum in Erfüllung gegangen! ⚽🤗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https://quintly-eu-image-storage.s3.amazonaws.com/bc22ad31ece8870e558aff23d024e8ce/1669f05810456450a75b5ae7ca1cb1cd.jpg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3.3589 %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77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- 2024-07-02 14:23:02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Ich glaub' ich spinne, dachte sich vermutlich auch die blinde Passagierin🕷️😱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https://quintly-eu-image-storage.s3.amazonaws.com/bc22ad31ece8870e558aff23d024e8ce/ea424b0a1c3c5e922aa46ac3bb44a75c.jpg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659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65716-52A0-4289-84B3-DB9E23B9A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992636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8F272-28DC-4413-9CAC-1F03CF839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alle Posts nach Reichweite | WDR Lokalzeit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495270-4D0F-472C-8FE9-F5A147A7F2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344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6067924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8853178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93195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831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7878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0348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1837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8639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4015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5610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4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- 2024-07-05 11:58:03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Anton aus Ibbenbüren kann wegen seiner Krankheit selbst nicht kicken, ist aber riesiger DFB-Elf-Fan. ❤️🇩🇪 Seit dem EM-Achtelfinale in Dortmund weiß das selbst Nationalspieler Emre Can. ⚽😎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https://quintly-eu-image-storage.s3.amazonaws.com/bc22ad31ece8870e558aff23d024e8ce/01bfaff933d6771fab909f040c9b8efd.jpg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46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- 2024-07-06 17:43:04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Heike und Peter haben sich ihre eigene mystisch-magische Höhlenwelt gezaubert.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https://quintly-eu-image-storage.s3.amazonaws.com/bc22ad31ece8870e558aff23d024e8ce/1292a3592c5a37c187d5df27921af289.jpg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3.4788 %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456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CB893-B083-4B09-8AD5-8782820A8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2581480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D86D3-A890-400E-87C5-148EB972A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alle Posts nach Reichweite | WDR Lokalzeit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1CBE0B-58B1-4E7E-ACF9-3698C2D2E6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878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2019101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1024177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73501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820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9537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9246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4272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453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4433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7503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86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- 2024-07-07 11:36:05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Tierheim in Marl hat einen rührenden Brief bekommen, mit einer Spende über 15.000 Euro. 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https://quintly-eu-image-storage.s3.amazonaws.com/bc22ad31ece8870e558aff23d024e8ce/8ca1c87dd5d0cc02dc08b077aeb3f8a8.jpg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6.3252 %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79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- 2024-07-02 18:02:02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Münster wird während der Fußball-EM zwar nicht gespielt, dafür aber fleißig gesammelt und getauscht! ⚽😍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https://quintly-eu-image-storage.s3.amazonaws.com/bc22ad31ece8870e558aff23d024e8ce/cb2b5486787fb5224fa0405e92771741.jpg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10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- 2024-07-03 14:08:02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Aleshanee hat dafür gesorgt, dass Taylor in Gelsenkirchen gebührend empfangen wird. 💪🏻✨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https://quintly-eu-image-storage.s3.amazonaws.com/bc22ad31ece8870e558aff23d024e8ce/5d4fde8cd04f472a1f8f62e6b6739f1e.jpg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4.5299 %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86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FB018-ECB8-4F81-81A2-422978390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371221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61ED7-5CD1-4C63-BBB3-F420D7E89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alle Posts nach Reichweite | WDR Lokalzeit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632C8-0B69-4BAF-8D8A-30C116A56D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2847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6475407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6432676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80079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8016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3126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4138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5838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0021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8007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2428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58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- 2024-07-03 16:32:57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Lisa und ihre Familie aus Obermelbecke holen die Deutsche Jugend-Islandpferde-Meisterschaft in ihr Dorf. 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https://quintly-eu-image-storage.s3.amazonaws.com/bc22ad31ece8870e558aff23d024e8ce/80edf0444881a72dcdd8952532c723d0.jpg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2.9939 %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57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- 2024-07-02 11:12:46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Friedhofspflanzen wegwerfen, nur weil sie gerade nicht mehr blühen? 🥀 Hannah und Malte aus Bonn hatten da eine geniale Idee. 🌷🌻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https://quintly-eu-image-storage.s3.amazonaws.com/bc22ad31ece8870e558aff23d024e8ce/2e68b7a8313c9be384ef2d6f6be384e1.jpg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16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- 2024-07-04 08:12:02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Schweinebauer Bernd aus Ascheberg investiert, wo andere aufgeben. Auch zum Wohl seiner Tiere.🐷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https://quintly-eu-image-storage.s3.amazonaws.com/bc22ad31ece8870e558aff23d024e8ce/cf6266981c1a9a34ad7aa2befe7dd202.jpg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637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1AC18-CF92-478F-B46E-76AE2F520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3230719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A3FC8-FF22-483A-81BE-9F5178E68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alle Posts nach Reichweite | WDR Lokalzeit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9C3A5-CCE9-42D0-B39B-01E584FFC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810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6811632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5186159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55160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4087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8534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2099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8413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79512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1899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9539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24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- 2024-07-05 08:01:06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Ohne Frauke Niehus hätte Hicks im Tierpark Ströhen wahrscheinlich nicht überlebt. 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https://quintly-eu-image-storage.s3.amazonaws.com/bc22ad31ece8870e558aff23d024e8ce/936ef8287750148da7e26afb94f96e21.jpg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92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- 2024-07-04 19:31:04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Fans des DFB-Teams können sich entspannen: Eichhörnchenorakel Gudrun die Graue aus Neuehrenfeld kennt den Sieger des EM-Viertelfinalspiels 🇩🇪 – 🇪🇸.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https://quintly-eu-image-storage.s3.amazonaws.com/bc22ad31ece8870e558aff23d024e8ce/8e602562ee17537dbd7002a1607638a3.jpg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Die Finals 2023 - Sportschau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573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5D354-AAB7-4AC9-A492-E77806B40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1746336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52D17-E119-4A47-93B8-A69C14B1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alle Posts nach Reichweite | WDR Lokalzeit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A97488-F94B-48B7-9246-231BF4C03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516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4887317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236082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63859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5308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6920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8898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3550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1240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0236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7082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34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- 2024-07-04 14:13:07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Deutschlands glücklichster Demenz-WG, der "Gammel-Oase" in Marl, sollen alle Menschen so leben, wie sie möchten. Freiheiten statt Pflichten.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https://quintly-eu-image-storage.s3.amazonaws.com/bc22ad31ece8870e558aff23d024e8ce/e78f0df452ce74fa94c1adaa808d9afd.jpg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6.4621 %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8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- 2024-07-05 14:24:16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Matthias und seine Mannschaft sorgen während der EM für ein sauberes Dortmund! 💪🏽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https://quintly-eu-image-storage.s3.amazonaws.com/bc22ad31ece8870e558aff23d024e8ce/97ef7dde0ee1169b5ecc0fbd9c2edbf8.jpg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3.5342 %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306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F7B13-AE51-40CE-BA5F-511F1F8154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3139300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47E2-E0F4-4EB6-8D53-D02DB102B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alle Posts nach Reichweite | WDR Lokalzeit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03281A-F888-4B4F-919A-EE93120B4B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7259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7616010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8243136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21543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6720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0791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6794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5065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579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0433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9647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301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- 2024-07-04 11:36:02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Trotz Lehrermangels, Bürokratie und Überlastung schaffen die Lehrer an der Nelson-Mandela-Gesamtschule in Bergisch Gladbach ein Klima, in dem sich jeder Schüler wohlfühlt und gerne lernt. 📚 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https://quintly-eu-image-storage.s3.amazonaws.com/bc22ad31ece8870e558aff23d024e8ce/955aeed175f116a49dd8a352d4f1c5b2.jpg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80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- 2024-07-04 17:51:04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Nachtbürgermeister soll in Wuppertal jetzt Konflikte wie diesen klären.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https://quintly-eu-image-storage.s3.amazonaws.com/bc22ad31ece8870e558aff23d024e8ce/fa3c4b12edb6536b5696cf51849e7cea.jpg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4.3488 %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56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BE1E5-A0B6-4CC7-A6CE-0E5F4DDAD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119068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9D25F-FC5F-4EA0-A0C6-6F70BEE3A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alle Posts nach Reichweite | WDR Lokalzeit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EEE3D-0A06-44DE-84B1-541FD21389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74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3324766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1034493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32443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7639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6811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4118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2631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5284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0853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2345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52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- 2024-07-01 14:02:04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Nicht jeder Ton sitzt, aber die Männer singen mit voller Energie! 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https://quintly-eu-image-storage.s3.amazonaws.com/bc22ad31ece8870e558aff23d024e8ce/930aa6e826d2907589d8ce4b49d45aa3.jpg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1.3838 %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25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- 2024-07-06 14:24:02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»Piep, piep, piep!« Damit ist jetzt Schluss! 🔕 Für eine Stunde werden laute Geräusche und grelle Lichter in diesem Wuppertaler Supermarkt ausgeschaltet. 🛒😌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https://quintly-eu-image-storage.s3.amazonaws.com/bc22ad31ece8870e558aff23d024e8ce/9ba47a6446f6a9b88a6674478c93141f.jpg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254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5BE9E-2C37-41AA-B23E-EFD6BE7EA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2633763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95F6C-E81D-454C-BC14-354D4FA3B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alle Posts nach Reichweite | WDR Lokalzeit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9DECD3-6493-4D68-8B55-BB4C1A8296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149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0092575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5646144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10816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8685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8460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5532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7988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7765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910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432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8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- 2024-07-01 11:31:51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Kancu Akay arbeitet in Bielefeld bei einem großen Technologieunternehmen als Produktmanager an einem vollautomatisierten Supermarkt. 🛒🍒🧀🥕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https://quintly-eu-image-storage.s3.amazonaws.com/bc22ad31ece8870e558aff23d024e8ce/5baf03535591d17c026580e9af6aed64.jpg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3.7343 %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95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- 2024-07-02 08:23:03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Heike aus Petershagen lernt von ihren Schülern - am Gymnasium Petershagen ist das gang und gäbe.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https://quintly-eu-image-storage.s3.amazonaws.com/bc22ad31ece8870e558aff23d024e8ce/1ea629b9533698ac9116d1186c1ec221.jpg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31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- 2024-07-07 08:43:46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Dorfleben ist langweilig? Die Schüttenstense Blagen aus Isselburg beweisen das Gegenteil.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https://quintly-eu-image-storage.s3.amazonaws.com/bc22ad31ece8870e558aff23d024e8ce/91257a1bfd300e7754584a13501d96f1.jpg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1.6345 %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04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486B9-DC18-4665-8D38-9CC4F8B20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186307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1732</Words>
  <Application>Microsoft Office PowerPoint</Application>
  <PresentationFormat>On-screen Show (4:3)</PresentationFormat>
  <Paragraphs>370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Facebook Facebook: alle Posts nach Reichweite | WDR Lokalzeit - 1 of 10</vt:lpstr>
      <vt:lpstr>Facebook Facebook: alle Posts nach Reichweite | WDR Lokalzeit - 2 of 10</vt:lpstr>
      <vt:lpstr>Facebook Facebook: alle Posts nach Reichweite | WDR Lokalzeit - 3 of 10</vt:lpstr>
      <vt:lpstr>Facebook Facebook: alle Posts nach Reichweite | WDR Lokalzeit - 4 of 10</vt:lpstr>
      <vt:lpstr>Facebook Facebook: alle Posts nach Reichweite | WDR Lokalzeit - 5 of 10</vt:lpstr>
      <vt:lpstr>Facebook Facebook: alle Posts nach Reichweite | WDR Lokalzeit - 6 of 10</vt:lpstr>
      <vt:lpstr>Facebook Facebook: alle Posts nach Reichweite | WDR Lokalzeit - 7 of 10</vt:lpstr>
      <vt:lpstr>Facebook Facebook: alle Posts nach Reichweite | WDR Lokalzeit - 8 of 10</vt:lpstr>
      <vt:lpstr>Facebook Facebook: alle Posts nach Reichweite | WDR Lokalzeit - 9 of 10</vt:lpstr>
      <vt:lpstr>Facebook Facebook: alle Posts nach Reichweite | WDR Lokalzeit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Facebook: alle Posts nach Reichweite | WDR Lokalzeit - 1 of 10</dc:title>
  <dc:creator>Frederik Born</dc:creator>
  <cp:lastModifiedBy>Frederik Born</cp:lastModifiedBy>
  <cp:revision>1</cp:revision>
  <dcterms:created xsi:type="dcterms:W3CDTF">2024-07-09T10:48:41Z</dcterms:created>
  <dcterms:modified xsi:type="dcterms:W3CDTF">2024-07-09T10:51:07Z</dcterms:modified>
</cp:coreProperties>
</file>