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EDC34-98C2-46A3-8501-C4C6562F1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B66F3E-005F-40DC-93C5-68D9740AA5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7552906"/>
              </p:ext>
            </p:extLst>
          </p:nvPr>
        </p:nvGraphicFramePr>
        <p:xfrm>
          <a:off x="457200" y="1731963"/>
          <a:ext cx="8065008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96034148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1503928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7439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1176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7488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61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- 2024-06-10 07:50:54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Bottrop-Kirchhellen kostet Erdbeer-Pflücken 4 Euro Eintritt. Landwirt Jörg hat zu viele schlechte Erfahrungen gemacht. 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2178553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21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- 2024-06-10 11:12:04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 Win-Win-Situation für alle. Ralf und Heike aus Dormagen sind nicht mehr alleine und Rocky hat ein liebevolles Zuhause 🐶❤️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598667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93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- 2024-06-13 08:11:02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Weil Luis Autist ist, hält das Leben ganz schön große Herausforderungen für ihn bereit. Zum Glück gibt es Menschen wie Jochen Born in Bad Berleburg!👨‍🌾 🙌👦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222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- 2024-06-11 17:54:03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 besondere Rabattaktion zur Cranger Kirmes hat heute in Herne wieder für großen Andrang gesorgt. Der Vorverkauf der "Crange-Pässe" ist gestartet. 🎡🎢🍭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46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- 2024-06-12 19:51:02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Mona und Frank vom Vinzenzwerk in Münster-Handorf wollen für mehr Kinder ein Zuhause finden. 🔍
Die Idee: Bedruckte Brötchentüten. 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709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6D270E-1D7A-4D61-A521-E14A66E05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10/06/2024 - 16/06/2024</a:t>
            </a:r>
          </a:p>
        </p:txBody>
      </p:sp>
    </p:spTree>
    <p:extLst>
      <p:ext uri="{BB962C8B-B14F-4D97-AF65-F5344CB8AC3E}">
        <p14:creationId xmlns:p14="http://schemas.microsoft.com/office/powerpoint/2010/main" val="1230115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AE147-D2BC-478F-8949-8765AFF79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7E36D4-884A-4934-A8B8-2319961CAD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3505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42078502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3121872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6166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777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31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86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- 2024-06-11 11:04:03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Endlich wieder Schalke 04 gegen Borussia Dortmund! Und das auch noch für den guten Zweck. 💙🤍🖤💛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497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- 2024-06-12 17:42:02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 ihrem Instagram-Kanal klärt die 24-jährige Kölnerin über die Krankheit Neurofibromatose Typ 2 auf und bringt ihren Followern in kurzen Videos Gebärdensprache bei. 🤙❤️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201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- 2024-06-14 17:43:02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Zur Rente sagt die Kleverin: "Ich hör freiwillig nicht auf. Dann muss ich schon nicht mehr kriechen können."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537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- 2024-06-14 07:54:02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 Fußballverrückten aus Höxter waren schon bei Turnieren in Deutschland, Österreich, Frankreich und Russland dabei. Treue macht sich bezahlt! ⚽️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Ukraine, 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494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- 2024-06-15 15:23:02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Anna aus Lünen kümmert sich um Igel, die alleine nicht überleben würden. Ihr Wunsch: Ein dauerhaftes Zuhause für sich und ihre Schützlinge. 🦔❤️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14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- 2024-06-12 11:13:52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Dank Frauke Niehus bekommt das Katta-Baby aus dem Tierpark Ströhen eine zweite Chance. 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148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1BB931-200B-4581-B618-519ED6EBEF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10/06/2024 - 16/06/2024</a:t>
            </a:r>
          </a:p>
        </p:txBody>
      </p:sp>
    </p:spTree>
    <p:extLst>
      <p:ext uri="{BB962C8B-B14F-4D97-AF65-F5344CB8AC3E}">
        <p14:creationId xmlns:p14="http://schemas.microsoft.com/office/powerpoint/2010/main" val="3018040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BFCC6-D409-4AC5-81C1-E813ABBC7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13D49A-1CC8-4C08-9D4C-7331931025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8308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78405646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246850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2207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8862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3116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42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- 2024-06-15 07:59:02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Durch die Idee des Solingers lässt sich der Verpackungsmüll reduzieren. 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184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- 2024-06-13 17:44:04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Training ohne Sporthelfer? Kaum noch denkbar! Zum Glück gibt es junge Menschen wie Sofia, die in ihrem Krefelder Eislauf-Verein mit anpackt. 🏁💪🤸‍♀️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246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- 2024-06-16 08:02:03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21.000 Feuersalamander sollen im Botanischen Garten in Bielefeld leben – Biologe Max Mühlenhaupt ist von den schwarz-gelben Tieren fasziniert. 🦎🤩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065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- 2024-06-13 11:02:56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"Was kaputt war, wird repariert" - das gilt seit 65 Jahren auch für ihre Ehe, sagen Marlene und Franz. Zu ihrer eisernen Hochzeit treffen sie sich mit der ganzen Familie im Freilichtmuseum Detmold. 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575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- 2024-06-12 08:03:04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Neben Deutschlandfahnen sind in Achims Straße in Essen auch die anderen Teilnehmer-Nationen vertreten. Warum er das macht? ,,Ich bin halt so bekloppt!" ⚽😅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418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A70D6-7FEF-44BB-9BDD-7C9B4A4C09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10/06/2024 - 16/06/2024</a:t>
            </a:r>
          </a:p>
        </p:txBody>
      </p:sp>
    </p:spTree>
    <p:extLst>
      <p:ext uri="{BB962C8B-B14F-4D97-AF65-F5344CB8AC3E}">
        <p14:creationId xmlns:p14="http://schemas.microsoft.com/office/powerpoint/2010/main" val="4020129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C7BD0-76CB-446B-BCBE-5E1C3EE8A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1D3C0D-2B2C-4BD2-BDD2-BD5F0CFBB7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4276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22444552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662699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6493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0256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6385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28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- 2024-06-15 17:36:03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Anna aus Aachen liebt Campen. Sogar so sehr, dass sie Campingurlaube für andere organisiert. 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88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- 2024-06-16 15:28:03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 flaniert den Rhein entlang und sammelt auf, was er findet. Die Skulpturen, die dabei entstehen, nennt Joachim "Rheinschwemmfiguren."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586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- 2024-06-16 17:42:00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Toll, wie die Menschen in Warstein Nico und seiner Familie in dieser schweren Zeit helfen.🤝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07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- 2024-06-10 17:56:20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Marlenes Weg ins Leben ist schwer. Sie kommt mit einem seltenen Gendefekt auf die Welt.❤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731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- 2024-06-11 14:21:03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Helmut Heutz aus Erkelenz geht es bei seinen Fotos nicht um ästhetisch schöne Bilder, sondern um Aufmerksamkeit. Zum Beispiel für Borderline. 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137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- 2024-06-13 15:17:03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Fußball, Kunst und Kneipe werden in Dortmund zusammengebracht. ⚽🍻🖌️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505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D1443-B40C-48DF-920D-2D85C4A560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10/06/2024 - 16/06/2024</a:t>
            </a:r>
          </a:p>
        </p:txBody>
      </p:sp>
    </p:spTree>
    <p:extLst>
      <p:ext uri="{BB962C8B-B14F-4D97-AF65-F5344CB8AC3E}">
        <p14:creationId xmlns:p14="http://schemas.microsoft.com/office/powerpoint/2010/main" val="455488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B67FB-E56A-417C-B0C5-33C88F1A6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5E5573-B077-49B7-8EEC-C054A4FF51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9125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03003149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3708518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4795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6144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5624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077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- 2024-06-12 15:09:03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Marlon Ohms alias DJ Maroox aus Brilon wird schon jetzt millionenfach gestreamt. 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377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- 2024-06-15 11:17:54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Pflanzenklappe in Monheim am Rhein ermöglicht Zimmerpflanzen ein neues Zuhause. 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925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- 2024-06-16 11:27:24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Karin engagiert sich mit Leib und Seele für die Fußballjugend vom SC Dorstfeld. ⚽💚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775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4C958-529D-41BD-83E5-83018ADF82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10/06/2024 - 16/06/2024</a:t>
            </a:r>
          </a:p>
        </p:txBody>
      </p:sp>
    </p:spTree>
    <p:extLst>
      <p:ext uri="{BB962C8B-B14F-4D97-AF65-F5344CB8AC3E}">
        <p14:creationId xmlns:p14="http://schemas.microsoft.com/office/powerpoint/2010/main" val="17684161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1083</Words>
  <Application>Microsoft Office PowerPoint</Application>
  <PresentationFormat>On-screen Show (4:3)</PresentationFormat>
  <Paragraphs>159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Facebook Übersicht Posts der KW (nach Reichweite) | WDR Lokalzeit - 1 of 5</vt:lpstr>
      <vt:lpstr>Facebook Übersicht Posts der KW (nach Reichweite) | WDR Lokalzeit - 2 of 5</vt:lpstr>
      <vt:lpstr>Facebook Übersicht Posts der KW (nach Reichweite) | WDR Lokalzeit - 3 of 5</vt:lpstr>
      <vt:lpstr>Facebook Übersicht Posts der KW (nach Reichweite) | WDR Lokalzeit - 4 of 5</vt:lpstr>
      <vt:lpstr>Facebook Übersicht Posts der KW (nach Reichweite) | WDR Lokalzeit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Übersicht Posts der KW (nach Reichweite) | WDR Lokalzeit - 1 of 5</dc:title>
  <dc:creator>Frederik Born</dc:creator>
  <cp:lastModifiedBy>Frederik Born</cp:lastModifiedBy>
  <cp:revision>1</cp:revision>
  <dcterms:created xsi:type="dcterms:W3CDTF">2024-06-18T08:58:55Z</dcterms:created>
  <dcterms:modified xsi:type="dcterms:W3CDTF">2024-06-18T08:59:46Z</dcterms:modified>
</cp:coreProperties>
</file>