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C09DA-D3BE-4403-A2BC-A2E5FB1AF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01 Offizielle WDR Angebote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5FDDD5-F94F-461A-8C58-E24EAA8DC0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7328729"/>
              </p:ext>
            </p:extLst>
          </p:nvPr>
        </p:nvGraphicFramePr>
        <p:xfrm>
          <a:off x="457200" y="1731963"/>
          <a:ext cx="7818120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7696609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011690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388373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95019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4995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6503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8267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5727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0892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992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@sportschau - 2024-05-26 14:26:22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https://quintly-eu-image-storage.s3.amazonaws.com/9f5ebc638149552b1e52d1d43716f3b0/87ecf2da75ad8b050a401191a5e7675b.jpg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sportschau - 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3428960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494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@nicetoknow - 2024-05-10 16:58:43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https://quintly-eu-image-storage.s3.amazonaws.com/44a513adcde2e36cefe6b3ddffe79ee3/fa9605360ba0891b8e3a891daad582f6.jpg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nicetoknow - nicetoknow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5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B2C7F-9E80-49BE-AE13-E5B3D5BF13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229823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9B951-C326-41D7-AB2E-48E07CA2A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01 Offizielle WDR Angebote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5DF4DE-3F5E-4036-AF7E-894D5B33C9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3713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970764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374801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5215090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4237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7464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3859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76536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292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9108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346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@sportschau - 2024-05-24 17:17:41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https://quintly-eu-image-storage.s3.amazonaws.com/9f5ebc638149552b1e52d1d43716f3b0/060f9654d4aabc74340c5dc5b0bf02e4.jpg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#sportschaubundesliga, #bundesliga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sportschau - 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1315383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053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@sportschau - 2024-05-23 23:59:26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https://quintly-eu-image-storage.s3.amazonaws.com/9f5ebc638149552b1e52d1d43716f3b0/62659e27bda040818c4f7bc0256554d5.jpg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#bundesliga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sportschau - 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1063294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21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8AB93-F98D-47E0-A4D5-955943BE4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3201254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8F218-4F01-47C4-8945-D51A7D226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01 Offizielle WDR Angebote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774B99-E81C-4DAD-B21D-1BB224F8CA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2967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1477052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175158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9950934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56538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5335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56614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8354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1497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9039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31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@nicetoknow - 2024-05-28 13:00:49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https://quintly-eu-image-storage.s3.amazonaws.com/44a513adcde2e36cefe6b3ddffe79ee3/6dd5c7d065d50af03ad2c7ffbacc7e4c.jpg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nicetoknow - nicetoknow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1038978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745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@sportschau - 2024-05-06 09:55:35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https://quintly-eu-image-storage.s3.amazonaws.com/9f5ebc638149552b1e52d1d43716f3b0/ddbda02ae2edc061e24c65c3adf5af6e.jpg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#sportschaubundesliga, #bundesliga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sportschau - 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15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C8E6F-50AE-4B9A-83C3-AFC7F7409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1503406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3428C-0CF0-4888-9D87-955387383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01 Offizielle WDR Angebote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B9E6A4-C652-43A6-B4B9-9873B6AE50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1504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3007578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7122899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066502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95636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1168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4443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271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48631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7390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69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@kacktore - 2024-05-18 13:17:31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https://quintly-eu-image-storage.s3.amazonaws.com/0ed79314c723b5df22cf4b6677ad8ba9/fa53ffde2fc3439045848d5e6a1a76a1.jpg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kacktore - kacktore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862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@1live - 2024-05-15 16:47:29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https://quintly-eu-image-storage.s3.amazonaws.com/0539b31a9d2a6f03b40a86c59b9ad148/2cd49bc859c33648638146f7b75166ec.jpg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Live Fragenhagel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- 1live - 1LIVE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824607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054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EF9F7-C9ED-4897-8C36-747BF0C14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3459926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7DBD0-1899-4651-86F0-0818F08B6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01 Offizielle WDR Angebote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C954B6-53AA-4BBC-A37A-D2DE770A09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0224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0179563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8322259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8864928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450692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5269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1952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6540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39771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4314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691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@diemitdenpferden - 2024-06-09 09:25:01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https://quintly-eu-image-storage.s3.amazonaws.com/e9f8a4cbd82a9bdd6fb73bc11770f67a/683927bc1ab8b1dd8ff6217ef13d6361.jpg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diemitdenpferden - diemitdenpferden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035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@nicetoknow - 2024-05-07 16:33:03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https://quintly-eu-image-storage.s3.amazonaws.com/44a513adcde2e36cefe6b3ddffe79ee3/3d5bf5df1eff68a31288661565f2e310.jpg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ALL FALL DOWN - Turreekk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531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F30B1-2873-40B2-969A-CEB46F2C4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3250139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A1AA4-0506-4564-BEAB-D14ED3A83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01 Offizielle WDR Angebote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125E42-B753-4731-9605-F090423261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2476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209028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484996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88420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569578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07814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57006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86369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30614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3969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181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@nicetoknow - 2024-05-08 15:53:39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https://quintly-eu-image-storage.s3.amazonaws.com/44a513adcde2e36cefe6b3ddffe79ee3/e212264101e11fd60191d5809aa0b99b.jpg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nicetoknow - nicetoknow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913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@sportschau - 2024-05-20 21:22:30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https://quintly-eu-image-storage.s3.amazonaws.com/9f5ebc638149552b1e52d1d43716f3b0/8ec7e95e6be3ab90b69a60cd76671cfa.jpg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#sportschaubundesliga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Happiest Year - Jaymes Young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653960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194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C59B1-3419-44D6-B6F9-A65BBF9575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2192207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ED196-36D0-43EE-8A99-DA95AE887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01 Offizielle WDR Angebote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F1536E-ADFD-467F-9169-C6C8ACB82B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7596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94565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2149889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289906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38771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7817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45026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5774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5610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7185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556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@sportschau - 2024-06-04 00:40:51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https://quintly-eu-image-storage.s3.amazonaws.com/9f5ebc638149552b1e52d1d43716f3b0/28c1c2df1adb4ba8b269757aba9c9228.jpg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MILLION DOLLAR BABY (VHS) - Tommy Richman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97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@nicetoknow - 2024-05-23 14:37:56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https://quintly-eu-image-storage.s3.amazonaws.com/44a513adcde2e36cefe6b3ddffe79ee3/243d2da96fd3bcb6fb7a4691a17930a1.jpg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nicetoknow - nicetoknow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637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1A968-8A82-4F38-A163-D446A16D70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3689824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DD83B-B125-4E04-956C-D942B8AE9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01 Offizielle WDR Angebote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75D1EF-3F1D-4734-BA70-CBD9CC5134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9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917032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00036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2940800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2445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006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3596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6537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5662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3906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157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@nicetoknow - 2024-06-04 14:51:46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https://quintly-eu-image-storage.s3.amazonaws.com/44a513adcde2e36cefe6b3ddffe79ee3/d935fc8173808e29bb355e1332d2361f.jpg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nicetoknow - nicetoknow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587381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790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@tieresucheneinzuhause - 2024-05-30 15:20:37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https://quintly-eu-image-storage.s3.amazonaws.com/9ca2b5d4027457f205d4b5806ff3a31d/f37b2cad770e0dcf8c1f80bb9676f493.jpg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Goth - VicSheik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564410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016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7AB6E-2C97-4DB3-93BD-D84261E03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2698045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35AD9-751D-4674-BEBE-3ECD26E97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01 Offizielle WDR Angebote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E1968B-AD70-471A-B477-576D79F68C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1452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9425863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154686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752562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00865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1292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43795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4819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44656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3735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296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@diemitdenpferden - 2024-06-09 15:18:24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https://quintly-eu-image-storage.s3.amazonaws.com/e9f8a4cbd82a9bdd6fb73bc11770f67a/0abc2e2555f7dab6fc6f3920e556599e.jpg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diemitdenpferden - diemitdenpferden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133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@nicetoknow - 2024-05-17 15:31:18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https://quintly-eu-image-storage.s3.amazonaws.com/44a513adcde2e36cefe6b3ddffe79ee3/aa59a2d35400a389c0a41abae8f946ec.jpg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nicetoknow - nicetoknow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404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44DF4-65EE-4F93-BF77-77642F8E27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3352822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C687B-FF92-4E46-854C-9FECF92B6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01 Offizielle WDR Angebote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E102F8-91A0-4801-9B52-DE89A2A81B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5435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638917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625732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1967912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13399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40403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6491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2142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1786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3090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082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@nicetoknow - 2024-05-21 15:41:30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https://quintly-eu-image-storage.s3.amazonaws.com/44a513adcde2e36cefe6b3ddffe79ee3/39b7899c4b5fc7135cd80a4b897976bc.jpg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nicetoknow - nicetoknow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66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@1live - 2024-05-09 17:00:53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https://quintly-eu-image-storage.s3.amazonaws.com/0539b31a9d2a6f03b40a86c59b9ad148/c3e724f5893c9606ca541b7fb0b8a330.jpg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Live Fragenhagel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- 1live - 1LIVE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461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59FA09-DCAF-4702-9DD2-C39C1C2A23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624689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E71B0-FF38-4113-B556-A4BA0334A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01 Offizielle WDR Angebote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ED8D00-10B8-4213-BF4A-2916A537B5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2914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3659567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674863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7619889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3180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5324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1069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2842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01964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3570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394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@sportschau - 2024-05-07 15:39:30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https://quintly-eu-image-storage.s3.amazonaws.com/9f5ebc638149552b1e52d1d43716f3b0/a432107bbaa486a9ea2b75bba6108d1c.jpg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#sportschaubundesliga, #bundesliga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sportschau - 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45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@nicetoknow - 2024-05-15 14:58:02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https://quintly-eu-image-storage.s3.amazonaws.com/44a513adcde2e36cefe6b3ddffe79ee3/f1f045f9087eac66370322318a6ff8c0.jpg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nicetoknow - nicetoknow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171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CC941-1E47-4928-A14B-785EA15C2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3401714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7EB14-1797-4F88-B9AF-1586E2BEA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01 Offizielle WDR Angebote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ABE99B-9F5F-401F-A4E9-8B12D8A7BA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5110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8442800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8373269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1317110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443071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8372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9593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7903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67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0036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83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@1live - 2024-05-10 16:20:49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https://quintly-eu-image-storage.s3.amazonaws.com/0539b31a9d2a6f03b40a86c59b9ad148/75418bd23c4c594e175d3afac61200f3.jpg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- 1live - 1LIVE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61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@sportschau - 2024-06-08 15:33:51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https://quintly-eu-image-storage.s3.amazonaws.com/9f5ebc638149552b1e52d1d43716f3b0/f5548687dc7aa091e1f7bb1154a2cb65.jpg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#bundesliga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MILLION DOLLAR BABY (VHS) - Tommy Richman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71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1B7CC-7680-4A43-BD92-9A0796164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3486710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3DAE2-F574-4E3D-887A-A53C40DF9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01 Offizielle WDR Angebote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8EDA8F-5740-457E-B04B-9D25078EB6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8111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134693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65515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1219691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30414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8348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7187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0767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3689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7227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158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@1live - 2024-05-10 23:38:06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https://quintly-eu-image-storage.s3.amazonaws.com/0539b31a9d2a6f03b40a86c59b9ad148/6e3ec42fa52215ebfd86edf6b3956dd4.jpg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- 1live - 1LIVE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068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F1266-A549-4FC4-9873-07F1DDD36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32825905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1293</Words>
  <Application>Microsoft Office PowerPoint</Application>
  <PresentationFormat>On-screen Show (4:3)</PresentationFormat>
  <Paragraphs>352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Tiktok Videos Table | 01 Offizielle WDR Angebote - 1 of 13</vt:lpstr>
      <vt:lpstr>Tiktok Videos Table | 01 Offizielle WDR Angebote - 2 of 13</vt:lpstr>
      <vt:lpstr>Tiktok Videos Table | 01 Offizielle WDR Angebote - 3 of 13</vt:lpstr>
      <vt:lpstr>Tiktok Videos Table | 01 Offizielle WDR Angebote - 4 of 13</vt:lpstr>
      <vt:lpstr>Tiktok Videos Table | 01 Offizielle WDR Angebote - 5 of 13</vt:lpstr>
      <vt:lpstr>Tiktok Videos Table | 01 Offizielle WDR Angebote - 6 of 13</vt:lpstr>
      <vt:lpstr>Tiktok Videos Table | 01 Offizielle WDR Angebote - 7 of 13</vt:lpstr>
      <vt:lpstr>Tiktok Videos Table | 01 Offizielle WDR Angebote - 8 of 13</vt:lpstr>
      <vt:lpstr>Tiktok Videos Table | 01 Offizielle WDR Angebote - 9 of 13</vt:lpstr>
      <vt:lpstr>Tiktok Videos Table | 01 Offizielle WDR Angebote - 10 of 13</vt:lpstr>
      <vt:lpstr>Tiktok Videos Table | 01 Offizielle WDR Angebote - 11 of 13</vt:lpstr>
      <vt:lpstr>Tiktok Videos Table | 01 Offizielle WDR Angebote - 12 of 13</vt:lpstr>
      <vt:lpstr>Tiktok Videos Table | 01 Offizielle WDR Angebote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01 Offizielle WDR Angebote - 1 of 13</dc:title>
  <dc:creator>Frederik Born</dc:creator>
  <cp:lastModifiedBy>Frederik Born</cp:lastModifiedBy>
  <cp:revision>1</cp:revision>
  <dcterms:created xsi:type="dcterms:W3CDTF">2024-06-14T07:09:34Z</dcterms:created>
  <dcterms:modified xsi:type="dcterms:W3CDTF">2024-06-14T07:11:38Z</dcterms:modified>
</cp:coreProperties>
</file>