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F06A4-15C8-4F69-8789-C41D55DE0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Übersicht Posts der KW (nach Reichweite) | WDR Lokalzeit - 1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5381A4-2700-48E1-A0CD-C5ABFFFAAB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5781299"/>
              </p:ext>
            </p:extLst>
          </p:nvPr>
        </p:nvGraphicFramePr>
        <p:xfrm>
          <a:off x="457200" y="1731963"/>
          <a:ext cx="8065008" cy="3992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02738060"/>
                    </a:ext>
                  </a:extLst>
                </a:gridCol>
                <a:gridCol w="2304288">
                  <a:extLst>
                    <a:ext uri="{9D8B030D-6E8A-4147-A177-3AD203B41FA5}">
                      <a16:colId xmlns:a16="http://schemas.microsoft.com/office/drawing/2014/main" val="29580853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50627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84783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8174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13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- 2024-06-05 11:13:03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Philip hat auf dem Hof seines Nachbarn im Münsterland seinen Traumjob entdeckt! 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616262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237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- 2024-06-07 18:12:06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Früher hatte Susanna Horstmann bis zu 40 mal den gleichen Film als VHS-Kassette im Laden. Heute fehlen die Kunden und die Videothek muss schließen. 📼📀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585535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1454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- 2024-06-06 11:17:46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Das erste Mal alleine wohnen - für Sara aus Iserlohn ist ein Traum in Erfüllung gegangen! 🏠❤️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482991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4243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- 2024-06-09 17:35:03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Exotische Currywurst-Kombinationen in Neuss 😱 Erst mit Ananas und jetzt mit Schokolade und Erdbeeren 🍫🍓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424156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5527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- 2024-06-08 11:22:42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Dennis aus Stemwede ist fasziniert von der DDR - vor allem von Trabis 🚘✨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383652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5668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- 2024-06-04 13:58:04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Malte und Hannah aus Bonn hoffen, dass bald auch Menschen in anderen Städten mit Sammelkörben auf Friedhöfen Blumen retten. 🥀🌷🌻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349337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0536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DC280D-5EEE-4713-A928-08D4C8F6EE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03/06/2024 - 09/06/2024</a:t>
            </a:r>
          </a:p>
        </p:txBody>
      </p:sp>
    </p:spTree>
    <p:extLst>
      <p:ext uri="{BB962C8B-B14F-4D97-AF65-F5344CB8AC3E}">
        <p14:creationId xmlns:p14="http://schemas.microsoft.com/office/powerpoint/2010/main" val="5758321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89C98-5A58-46CC-A20D-C39903508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Übersicht Posts der KW (nach Reichweite) | WDR Lokalzeit - 2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6CBA14-F9CC-4919-8C42-B3DCF7D87F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19944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13181955"/>
                    </a:ext>
                  </a:extLst>
                </a:gridCol>
                <a:gridCol w="2304288">
                  <a:extLst>
                    <a:ext uri="{9D8B030D-6E8A-4147-A177-3AD203B41FA5}">
                      <a16:colId xmlns:a16="http://schemas.microsoft.com/office/drawing/2014/main" val="3028644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16443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56461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0639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7712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- 2024-06-03 11:24:02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Große Freiheit oder Budenkoller? Auf einem Hausboot in Niederkassel leben ist jedenfalls etwas ganz Besonderes. ⚓❤️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328265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4537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- 2024-06-09 14:56:07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Sogar ehemalige Spieler des 1. FC Köln haben Stefan Kurenbach bei seinem Stadionbau geholfen. ❤️🤍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308010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5143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- 2024-06-05 08:02:02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 Hürtgenwald gibt es was zu feiern 🥳🥳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263081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8131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- 2024-06-08 08:42:03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Ihren Postboten einfach so in den Ruhestand schicken? Kommt für diese Nachbarschaft in Aachen nicht in Frage! 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227685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8924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- 2024-06-09 11:41:03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Dieser Einsatz der Feuerwehr Hagen war fürs Herz! 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191962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4706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- 2024-06-04 08:06:03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Hier soll nichts mehr kneifen und zwicken! Mit ihren maßgeschneiderten BHs kann Dominique in Siegen viele Frauen glücklich machen. 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5391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- 2024-06-08 14:37:03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Dank der Zivilcourage von Vater und Sohn konnte er der Polizei Hagen übergeben werden. 🤝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92283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764866-A1EE-40CC-9644-7E1F465C77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03/06/2024 - 09/06/2024</a:t>
            </a:r>
          </a:p>
        </p:txBody>
      </p:sp>
    </p:spTree>
    <p:extLst>
      <p:ext uri="{BB962C8B-B14F-4D97-AF65-F5344CB8AC3E}">
        <p14:creationId xmlns:p14="http://schemas.microsoft.com/office/powerpoint/2010/main" val="3817713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DCB67D-468E-488B-B504-9594F40E3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Übersicht Posts der KW (nach Reichweite) | WDR Lokalzeit - 3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DC2FB7-396C-47B8-A74B-F4C384BFED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26918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73001416"/>
                    </a:ext>
                  </a:extLst>
                </a:gridCol>
                <a:gridCol w="2304288">
                  <a:extLst>
                    <a:ext uri="{9D8B030D-6E8A-4147-A177-3AD203B41FA5}">
                      <a16:colId xmlns:a16="http://schemas.microsoft.com/office/drawing/2014/main" val="20804185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05180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04905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36009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3586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- 2024-06-05 14:37:03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Hubertus braucht für den Weg zur Arbeit 20 Minuten länger als mit dem Auto. Dafür fühlt er sich fitter. 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9472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- 2024-06-07 11:07:03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Waschbären in Löhne stehen auf Süßes. 🦝🍓 Musikgeschmack haben sie offenbar keinen. 😅📻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8967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- 2024-06-03 14:12:02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Fabian von der DLRG Dinslaken ist einer von 100 Ehrenamtlichen der DLRG, die den Betroffenen im Hochwassergebiet in Bayern zu Hilfe kommen.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Hochwasser 2021, LZ Studio Duisburg,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5298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- 2024-06-03 08:02:48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Nach dem Tod ihres Mannes bleibt Salam stark - für ihre zwei Kinder und für ihren Traumberuf 💪🏥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9128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- 2024-06-04 17:23:19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Georg Drees aus Warendorf bekommt fast 50 Jahre später die gleiche Krankheit, die er bereits als Kind hatte. 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078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- 2024-06-05 18:12:02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Ab jetzt tragen die Mitarbeitenden des St.-Johannes-Hospitals in Dortmund einmal im Jahr die Haare grün. 🧑‍🦱🟢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22258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FA8E31-A305-4743-86AF-C241EDC715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03/06/2024 - 09/06/2024</a:t>
            </a:r>
          </a:p>
        </p:txBody>
      </p:sp>
    </p:spTree>
    <p:extLst>
      <p:ext uri="{BB962C8B-B14F-4D97-AF65-F5344CB8AC3E}">
        <p14:creationId xmlns:p14="http://schemas.microsoft.com/office/powerpoint/2010/main" val="3992275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2838B2-AA22-4037-B94C-C19B69F0E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Übersicht Posts der KW (nach Reichweite) | WDR Lokalzeit - 4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1DD737-AD68-4BC9-9969-A67071110C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57067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61916426"/>
                    </a:ext>
                  </a:extLst>
                </a:gridCol>
                <a:gridCol w="2304288">
                  <a:extLst>
                    <a:ext uri="{9D8B030D-6E8A-4147-A177-3AD203B41FA5}">
                      <a16:colId xmlns:a16="http://schemas.microsoft.com/office/drawing/2014/main" val="32370906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81536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77364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21910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5267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- 2024-06-06 07:59:02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Feuerwehr Leverkusen hat in ihren Krankenwagen für Kinder ganz besondere kuschelige Mitfahrer.🧸🚑💖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9712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- 2024-06-07 14:26:51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 diesem Gemeinschaftsgarten in Alfter wachsen Pflanzen, Gemüse und Freundschaften ❤🌱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8700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- 2024-06-06 18:23:03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Dem Künstler Jos Tappe aus Herford hat Malen durch eine traurige Zeit geholfen. Jetzt möchte er anderen damit helfen. ❤️‍🩹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3878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- 2024-06-04 11:24:01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Kuscheln geht auch, wenn es drum herum streng riecht, findet Chiara. So wie im Kuhstall in Bottrop-Kirchhellen. 🐮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4849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- 2024-06-08 17:46:02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Mitglieder des Vereins "(D)ein Euro für Hückeswagen" zahlen einen Euro im Monat. Das Geld wird dann in soziale Projekte gesteckt, von denen die ganze Stadt etwas hat 🤝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9945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- 2024-06-03 17:55:06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Seit kurzem können Passagiere ihre Fahrt mit Zeppelin Hugo buchen. Was kann "der Neue"?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 Ruhrgebiet, Essen,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89553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52F535-4360-441C-9DE2-D8062CE010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03/06/2024 - 09/06/2024</a:t>
            </a:r>
          </a:p>
        </p:txBody>
      </p:sp>
    </p:spTree>
    <p:extLst>
      <p:ext uri="{BB962C8B-B14F-4D97-AF65-F5344CB8AC3E}">
        <p14:creationId xmlns:p14="http://schemas.microsoft.com/office/powerpoint/2010/main" val="6211540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989</Words>
  <Application>Microsoft Office PowerPoint</Application>
  <PresentationFormat>On-screen Show (4:3)</PresentationFormat>
  <Paragraphs>153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Arial</vt:lpstr>
      <vt:lpstr>quintly_template</vt:lpstr>
      <vt:lpstr>Facebook Übersicht Posts der KW (nach Reichweite) | WDR Lokalzeit - 1 of 4</vt:lpstr>
      <vt:lpstr>Facebook Übersicht Posts der KW (nach Reichweite) | WDR Lokalzeit - 2 of 4</vt:lpstr>
      <vt:lpstr>Facebook Übersicht Posts der KW (nach Reichweite) | WDR Lokalzeit - 3 of 4</vt:lpstr>
      <vt:lpstr>Facebook Übersicht Posts der KW (nach Reichweite) | WDR Lokalzeit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Übersicht Posts der KW (nach Reichweite) | WDR Lokalzeit - 1 of 4</dc:title>
  <dc:creator>Frederik Born</dc:creator>
  <cp:lastModifiedBy>Frederik Born</cp:lastModifiedBy>
  <cp:revision>1</cp:revision>
  <dcterms:created xsi:type="dcterms:W3CDTF">2024-06-11T11:20:03Z</dcterms:created>
  <dcterms:modified xsi:type="dcterms:W3CDTF">2024-06-11T11:20:52Z</dcterms:modified>
</cp:coreProperties>
</file>