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7BD9C-D175-4826-B84C-DA640E2DC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Facebook: Übersicht Posts der KW (nach Reichweite) | WDR Lokalzeit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5B7718-1A81-4CC2-AB8D-90E9E13458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2043695"/>
              </p:ext>
            </p:extLst>
          </p:nvPr>
        </p:nvGraphicFramePr>
        <p:xfrm>
          <a:off x="457200" y="1731963"/>
          <a:ext cx="8065008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97092182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3352592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8365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9795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210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51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- 2024-05-10 15:55:02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Germany: Zero Points?! Das wäre Isaak egal! Der Espelkamper will beim ESC einfach eine tolle Show abliefern. 🎤🎶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1455485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388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- 2024-05-08 18:22:00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dem Fahrrad zur Arbeit? Das geht auch auf dem Land, sagt Hubertus Becker aus Sundern, und ist umgestiegen aufs E-Bike. 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1327841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19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- 2024-05-07 08:44:52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Vor einem Jahr hatte Swanie Angst. Heute freut sie sich, dass der Bau der neuen Rahmedetalbrücke vorangeht 🚧🏗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944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- 2024-05-06 11:46:42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Fast waren sie hier ausgestorben. Jetzt sind in Zülpich wieder Feldhamster zu Hause. 🐹❤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37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- 2024-05-07 17:29:59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Klaus Heinrich aus Düsseldorf dachte, er sieht seinen geliebten Hund Räuber nie wieder. Jetzt gibt es ein Happy End. 🐶💞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 Westfalen, GR Rhein-Wupper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671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- 2024-05-12 12:44:53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Schwimmen lernen fällt Amelie aus Düsseldorf schwer.  Von ihrer Beeinträchtigung lässt sie sich aber nicht aufhalten! 🏊‍♀️💪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39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EB806-5609-48B3-8A92-6BB63B4A40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06/05/2024 - 12/05/2024</a:t>
            </a:r>
          </a:p>
        </p:txBody>
      </p:sp>
    </p:spTree>
    <p:extLst>
      <p:ext uri="{BB962C8B-B14F-4D97-AF65-F5344CB8AC3E}">
        <p14:creationId xmlns:p14="http://schemas.microsoft.com/office/powerpoint/2010/main" val="2564619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634C4-1B56-497F-9F7E-74D1E15C5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Facebook: Übersicht Posts der KW (nach Reichweite) | WDR Lokalzeit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593AFA-B071-4BB0-A04E-638E2A0CDF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289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75120244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2624452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5819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7120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3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155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- 2024-05-12 09:18:03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Mächtig stolz der Paul. Der Kuchen sieht aber auch zum Anbeißen aus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491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- 2024-05-08 08:12:02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"Was ist ein Kiosk, Papa?" - Ein Satz, der das Leben von Christoph und Linda aus Dorsten verändert hat. 🍭💕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646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- 2024-05-09 13:29:14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Schwäne einzufangen, um sie zu retten - das traut sich nicht jeder. Stefan wird dafür sogar von Düsseldorf nach Bielefeld gerufen. 🦢💪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510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- 2024-05-11 14:44:02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Bild gegen Eis? Deal! 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790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- 2024-05-07 13:17:02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Sandra sorgt als Verfahrenslotsin bei der Stadt Hennef dafür, dass Menschen mit Behinderungen und ihre Familien im Bürokratie-Dschungel nicht untergehen. 👩‍🦽👨‍🦯🙋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507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- 2024-05-09 08:37:02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Wuppertaler Stadion am Zoo hat einen neuen Hingucker "von oben", der gleichzeitig für Strom sorgen wird. ☀️🏟️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389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8CE7A-7520-44C4-863A-982543B0D6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06/05/2024 - 12/05/2024</a:t>
            </a:r>
          </a:p>
        </p:txBody>
      </p:sp>
    </p:spTree>
    <p:extLst>
      <p:ext uri="{BB962C8B-B14F-4D97-AF65-F5344CB8AC3E}">
        <p14:creationId xmlns:p14="http://schemas.microsoft.com/office/powerpoint/2010/main" val="910313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9E989-0649-4AA6-A234-3D569CD6C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Facebook: Übersicht Posts der KW (nach Reichweite) | WDR Lokalzeit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F49579-69E0-4A22-82D2-787BEB7AB3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6850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44552222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3415352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198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7162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7417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934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- 2024-05-10 13:41:54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 schafft Maximilian in Hennef mehr Lebensraum für Tiere. Er kümmert sich um den Erhalt von alten und kranken Bäumen. 🌳🦇🐛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93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- 2024-05-11 08:04:04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 Jana Trittner  bekommen Wohnungslose und Bedürftige in Mettmann ein liebevoll zubereitetes Frühstück. ☕️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44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- 2024-05-12 17:04:02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Schon seit über 20 Jahren ist Godehard in Köln für die Hinterbliebenen da.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873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- 2024-05-06 07:46:01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Vier Wochen lang sammeln Schülerinnen und Schüler im Kreis Siegen-Wittgenstein Elektroschrott und sensibilisieren für das Thema Recycling. ♻️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862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- 2024-05-09 17:31:03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Jan aus dem Ahrtal hat ADHS. Das Konzentrieren fällt ihm schwer. Beim Klettern lernt er genau das.🧗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22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- 2024-05-08 15:55:03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Es muss nicht immer die Bollerwagentour sein. Hier sind sieben Ideen für den Vatertag in NRW.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929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5FCC7-0A5E-444E-8033-B76D5149F9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06/05/2024 - 12/05/2024</a:t>
            </a:r>
          </a:p>
        </p:txBody>
      </p:sp>
    </p:spTree>
    <p:extLst>
      <p:ext uri="{BB962C8B-B14F-4D97-AF65-F5344CB8AC3E}">
        <p14:creationId xmlns:p14="http://schemas.microsoft.com/office/powerpoint/2010/main" val="1707066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A81C4-B71F-4A34-938C-3656EE17E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Facebook: Übersicht Posts der KW (nach Reichweite) | WDR Lokalzeit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CDBCAC-8730-4749-B973-404C92B8CE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9375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61957513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2155388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120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7682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1268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74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- 2024-05-11 11:22:56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Aus einem Kloster wird ein Treffpunkt, getragen von einer Genossenschaft mit 1.000 Mitgliedern. So geschehen in Rheda-Wiedenbrück. ❤️🌷🍃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700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- 2024-05-06 17:59:02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Manche Einsätze hinterlassen Spuren - nicht nur körperlich, sondern auch seelisch. 💔 Dann ist es wichtig, jemanden zum Reden zu haben. Einen wie Michael Clauß. 👂🙏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3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- 2024-05-12 08:44:03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"Nicht rauchen, nicht saufen, nicht fremdgehen" - Das sind Gerhard Droppelmanns Tipps fürs gesunde Altwerden. Ach ja, und Sport.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105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26A6E-5565-4478-87A1-A0B7968B54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06/05/2024 - 12/05/2024</a:t>
            </a:r>
          </a:p>
        </p:txBody>
      </p:sp>
    </p:spTree>
    <p:extLst>
      <p:ext uri="{BB962C8B-B14F-4D97-AF65-F5344CB8AC3E}">
        <p14:creationId xmlns:p14="http://schemas.microsoft.com/office/powerpoint/2010/main" val="32893977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909</Words>
  <Application>Microsoft Office PowerPoint</Application>
  <PresentationFormat>On-screen Show (4:3)</PresentationFormat>
  <Paragraphs>133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Facebook Facebook: Übersicht Posts der KW (nach Reichweite) | WDR Lokalzeit - 1 of 4</vt:lpstr>
      <vt:lpstr>Facebook Facebook: Übersicht Posts der KW (nach Reichweite) | WDR Lokalzeit - 2 of 4</vt:lpstr>
      <vt:lpstr>Facebook Facebook: Übersicht Posts der KW (nach Reichweite) | WDR Lokalzeit - 3 of 4</vt:lpstr>
      <vt:lpstr>Facebook Facebook: Übersicht Posts der KW (nach Reichweite) | WDR Lokalzeit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Facebook: Übersicht Posts der KW (nach Reichweite) | WDR Lokalzeit - 1 of 4</dc:title>
  <dc:creator>Frederik Born</dc:creator>
  <cp:lastModifiedBy>Frederik Born</cp:lastModifiedBy>
  <cp:revision>1</cp:revision>
  <dcterms:created xsi:type="dcterms:W3CDTF">2024-05-14T13:13:25Z</dcterms:created>
  <dcterms:modified xsi:type="dcterms:W3CDTF">2024-05-14T13:14:05Z</dcterms:modified>
</cp:coreProperties>
</file>