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glanzundnatur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01.09.2023</c:v>
                </c:pt>
                <c:pt idx="1">
                  <c:v>02.09.2023</c:v>
                </c:pt>
                <c:pt idx="2">
                  <c:v>03.09.2023</c:v>
                </c:pt>
                <c:pt idx="3">
                  <c:v>04.09.2023</c:v>
                </c:pt>
                <c:pt idx="4">
                  <c:v>05.09.2023</c:v>
                </c:pt>
                <c:pt idx="5">
                  <c:v>06.09.2023</c:v>
                </c:pt>
                <c:pt idx="6">
                  <c:v>07.09.2023</c:v>
                </c:pt>
                <c:pt idx="7">
                  <c:v>08.09.2023</c:v>
                </c:pt>
                <c:pt idx="8">
                  <c:v>09.09.2023</c:v>
                </c:pt>
                <c:pt idx="9">
                  <c:v>10.09.2023</c:v>
                </c:pt>
                <c:pt idx="10">
                  <c:v>11.09.2023</c:v>
                </c:pt>
                <c:pt idx="11">
                  <c:v>12.09.2023</c:v>
                </c:pt>
                <c:pt idx="12">
                  <c:v>13.09.2023</c:v>
                </c:pt>
                <c:pt idx="13">
                  <c:v>14.09.2023</c:v>
                </c:pt>
                <c:pt idx="14">
                  <c:v>15.09.2023</c:v>
                </c:pt>
                <c:pt idx="15">
                  <c:v>16.09.2023</c:v>
                </c:pt>
                <c:pt idx="16">
                  <c:v>17.09.2023</c:v>
                </c:pt>
                <c:pt idx="17">
                  <c:v>18.09.2023</c:v>
                </c:pt>
                <c:pt idx="18">
                  <c:v>19.09.2023</c:v>
                </c:pt>
                <c:pt idx="19">
                  <c:v>20.09.2023</c:v>
                </c:pt>
                <c:pt idx="20">
                  <c:v>21.09.2023</c:v>
                </c:pt>
                <c:pt idx="21">
                  <c:v>22.09.2023</c:v>
                </c:pt>
                <c:pt idx="22">
                  <c:v>23.09.2023</c:v>
                </c:pt>
                <c:pt idx="23">
                  <c:v>24.09.2023</c:v>
                </c:pt>
                <c:pt idx="24">
                  <c:v>25.09.2023</c:v>
                </c:pt>
                <c:pt idx="25">
                  <c:v>26.09.2023</c:v>
                </c:pt>
                <c:pt idx="26">
                  <c:v>27.09.2023</c:v>
                </c:pt>
                <c:pt idx="27">
                  <c:v>28.09.2023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5.2023000000000001</c:v>
                </c:pt>
                <c:pt idx="1">
                  <c:v>2.4872999999999998</c:v>
                </c:pt>
                <c:pt idx="2">
                  <c:v>1.4391</c:v>
                </c:pt>
                <c:pt idx="3">
                  <c:v>5.7698999999999998</c:v>
                </c:pt>
                <c:pt idx="4">
                  <c:v>2.0381</c:v>
                </c:pt>
                <c:pt idx="5">
                  <c:v>4.8075000000000001</c:v>
                </c:pt>
                <c:pt idx="6">
                  <c:v>1.1274</c:v>
                </c:pt>
                <c:pt idx="7">
                  <c:v>3.2751000000000001</c:v>
                </c:pt>
                <c:pt idx="8">
                  <c:v>4.2221000000000002</c:v>
                </c:pt>
                <c:pt idx="9">
                  <c:v>3.4771999999999998</c:v>
                </c:pt>
                <c:pt idx="10">
                  <c:v>2.4218999999999999</c:v>
                </c:pt>
                <c:pt idx="11">
                  <c:v>6.468</c:v>
                </c:pt>
                <c:pt idx="12">
                  <c:v>4.8051000000000004</c:v>
                </c:pt>
                <c:pt idx="13">
                  <c:v>2.8896000000000002</c:v>
                </c:pt>
                <c:pt idx="14">
                  <c:v>2.528</c:v>
                </c:pt>
                <c:pt idx="15">
                  <c:v>4.0190999999999999</c:v>
                </c:pt>
                <c:pt idx="16">
                  <c:v>2.0181</c:v>
                </c:pt>
                <c:pt idx="17">
                  <c:v>5.1787000000000001</c:v>
                </c:pt>
                <c:pt idx="18">
                  <c:v>4.7763999999999998</c:v>
                </c:pt>
                <c:pt idx="19">
                  <c:v>4.4093999999999998</c:v>
                </c:pt>
                <c:pt idx="20">
                  <c:v>2.0354999999999999</c:v>
                </c:pt>
                <c:pt idx="21">
                  <c:v>4.0044000000000004</c:v>
                </c:pt>
                <c:pt idx="22">
                  <c:v>3.2907999999999999</c:v>
                </c:pt>
                <c:pt idx="23">
                  <c:v>8.3670000000000009</c:v>
                </c:pt>
                <c:pt idx="24">
                  <c:v>2.2197</c:v>
                </c:pt>
                <c:pt idx="25">
                  <c:v>3.8727999999999998</c:v>
                </c:pt>
                <c:pt idx="26">
                  <c:v>5.3929999999999998</c:v>
                </c:pt>
                <c:pt idx="27">
                  <c:v>2.1606000000000001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A9-483A-B9C0-BE93431DD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119816"/>
        <c:axId val="374115224"/>
      </c:lineChart>
      <c:catAx>
        <c:axId val="37411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115224"/>
        <c:crosses val="autoZero"/>
        <c:auto val="1"/>
        <c:lblAlgn val="ctr"/>
        <c:lblOffset val="100"/>
        <c:noMultiLvlLbl val="0"/>
      </c:catAx>
      <c:valAx>
        <c:axId val="37411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11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085C0-FC3A-4258-9A30-20B9C8DFD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glanzundnatur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F1589B-AAC3-4D98-AA63-22D29E57B6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8294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16B4B-8297-4A60-BA85-ED182312E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01.09.2023 - 28.09.2023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6463E-F785-4001-A0E2-6E1B2AC17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333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| glanzundnatur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glanzundnatur</dc:title>
  <dc:creator>Frederik Born</dc:creator>
  <cp:lastModifiedBy>Frederik Born</cp:lastModifiedBy>
  <cp:revision>1</cp:revision>
  <dcterms:created xsi:type="dcterms:W3CDTF">2023-09-29T12:38:52Z</dcterms:created>
  <dcterms:modified xsi:type="dcterms:W3CDTF">2023-09-29T12:39:07Z</dcterms:modified>
</cp:coreProperties>
</file>