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6258-4E65-A902-49C0DFD3D38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smooth val="0"/>
          <c:extLst>
            <c:ext xmlns:c16="http://schemas.microsoft.com/office/drawing/2014/chart" uri="{C3380CC4-5D6E-409C-BE32-E72D297353CC}">
              <c16:uniqueId val="{00000001-6258-4E65-A902-49C0DFD3D38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smooth val="0"/>
          <c:extLst>
            <c:ext xmlns:c16="http://schemas.microsoft.com/office/drawing/2014/chart" uri="{C3380CC4-5D6E-409C-BE32-E72D297353CC}">
              <c16:uniqueId val="{00000002-6258-4E65-A902-49C0DFD3D38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smooth val="0"/>
          <c:extLst>
            <c:ext xmlns:c16="http://schemas.microsoft.com/office/drawing/2014/chart" uri="{C3380CC4-5D6E-409C-BE32-E72D297353CC}">
              <c16:uniqueId val="{00000003-6258-4E65-A902-49C0DFD3D38A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smooth val="0"/>
          <c:extLst>
            <c:ext xmlns:c16="http://schemas.microsoft.com/office/drawing/2014/chart" uri="{C3380CC4-5D6E-409C-BE32-E72D297353CC}">
              <c16:uniqueId val="{00000004-6258-4E65-A902-49C0DFD3D38A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Sheet1!$G$2:$G$3</c:f>
            </c:numRef>
          </c:val>
          <c:smooth val="0"/>
          <c:extLst>
            <c:ext xmlns:c16="http://schemas.microsoft.com/office/drawing/2014/chart" uri="{C3380CC4-5D6E-409C-BE32-E72D297353CC}">
              <c16:uniqueId val="{00000005-6258-4E65-A902-49C0DFD3D38A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Sheet1!$H$2:$H$3</c:f>
            </c:numRef>
          </c:val>
          <c:smooth val="0"/>
          <c:extLst>
            <c:ext xmlns:c16="http://schemas.microsoft.com/office/drawing/2014/chart" uri="{C3380CC4-5D6E-409C-BE32-E72D297353CC}">
              <c16:uniqueId val="{00000006-6258-4E65-A902-49C0DFD3D38A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Sheet1!$I$2:$I$3</c:f>
            </c:numRef>
          </c:val>
          <c:smooth val="0"/>
          <c:extLst>
            <c:ext xmlns:c16="http://schemas.microsoft.com/office/drawing/2014/chart" uri="{C3380CC4-5D6E-409C-BE32-E72D297353CC}">
              <c16:uniqueId val="{00000007-6258-4E65-A902-49C0DFD3D38A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Sheet1!$J$2:$J$3</c:f>
            </c:numRef>
          </c:val>
          <c:smooth val="0"/>
          <c:extLst>
            <c:ext xmlns:c16="http://schemas.microsoft.com/office/drawing/2014/chart" uri="{C3380CC4-5D6E-409C-BE32-E72D297353CC}">
              <c16:uniqueId val="{00000008-6258-4E65-A902-49C0DFD3D38A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Sheet1!$K$2:$K$3</c:f>
            </c:numRef>
          </c:val>
          <c:smooth val="0"/>
          <c:extLst>
            <c:ext xmlns:c16="http://schemas.microsoft.com/office/drawing/2014/chart" uri="{C3380CC4-5D6E-409C-BE32-E72D297353CC}">
              <c16:uniqueId val="{00000009-6258-4E65-A902-49C0DFD3D38A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Sheet1!$L$2:$L$3</c:f>
            </c:numRef>
          </c:val>
          <c:smooth val="0"/>
          <c:extLst>
            <c:ext xmlns:c16="http://schemas.microsoft.com/office/drawing/2014/chart" uri="{C3380CC4-5D6E-409C-BE32-E72D297353CC}">
              <c16:uniqueId val="{0000000A-6258-4E65-A902-49C0DFD3D38A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Sheet1!$M$2:$M$3</c:f>
            </c:numRef>
          </c:val>
          <c:smooth val="0"/>
          <c:extLst>
            <c:ext xmlns:c16="http://schemas.microsoft.com/office/drawing/2014/chart" uri="{C3380CC4-5D6E-409C-BE32-E72D297353CC}">
              <c16:uniqueId val="{0000000B-6258-4E65-A902-49C0DFD3D38A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Sheet1!$N$2:$N$3</c:f>
            </c:numRef>
          </c:val>
          <c:smooth val="0"/>
          <c:extLst>
            <c:ext xmlns:c16="http://schemas.microsoft.com/office/drawing/2014/chart" uri="{C3380CC4-5D6E-409C-BE32-E72D297353CC}">
              <c16:uniqueId val="{0000000C-6258-4E65-A902-49C0DFD3D38A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Sheet1!$O$2:$O$3</c:f>
            </c:numRef>
          </c:val>
          <c:smooth val="0"/>
          <c:extLst>
            <c:ext xmlns:c16="http://schemas.microsoft.com/office/drawing/2014/chart" uri="{C3380CC4-5D6E-409C-BE32-E72D297353CC}">
              <c16:uniqueId val="{0000000D-6258-4E65-A902-49C0DFD3D38A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Sheet1!$P$2:$P$3</c:f>
            </c:numRef>
          </c:val>
          <c:smooth val="0"/>
          <c:extLst>
            <c:ext xmlns:c16="http://schemas.microsoft.com/office/drawing/2014/chart" uri="{C3380CC4-5D6E-409C-BE32-E72D297353CC}">
              <c16:uniqueId val="{0000000E-6258-4E65-A902-49C0DFD3D38A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Sheet1!$Q$2:$Q$3</c:f>
            </c:numRef>
          </c:val>
          <c:smooth val="0"/>
          <c:extLst>
            <c:ext xmlns:c16="http://schemas.microsoft.com/office/drawing/2014/chart" uri="{C3380CC4-5D6E-409C-BE32-E72D297353CC}">
              <c16:uniqueId val="{0000000F-6258-4E65-A902-49C0DFD3D38A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Sheet1!$R$2:$R$3</c:f>
            </c:numRef>
          </c:val>
          <c:smooth val="0"/>
          <c:extLst>
            <c:ext xmlns:c16="http://schemas.microsoft.com/office/drawing/2014/chart" uri="{C3380CC4-5D6E-409C-BE32-E72D297353CC}">
              <c16:uniqueId val="{00000010-6258-4E65-A902-49C0DFD3D38A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Sheet1!$S$2:$S$3</c:f>
            </c:numRef>
          </c:val>
          <c:smooth val="0"/>
          <c:extLst>
            <c:ext xmlns:c16="http://schemas.microsoft.com/office/drawing/2014/chart" uri="{C3380CC4-5D6E-409C-BE32-E72D297353CC}">
              <c16:uniqueId val="{00000011-6258-4E65-A902-49C0DFD3D38A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Sheet1!$T$2:$T$3</c:f>
            </c:numRef>
          </c:val>
          <c:smooth val="0"/>
          <c:extLst>
            <c:ext xmlns:c16="http://schemas.microsoft.com/office/drawing/2014/chart" uri="{C3380CC4-5D6E-409C-BE32-E72D297353CC}">
              <c16:uniqueId val="{00000012-6258-4E65-A902-49C0DFD3D38A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Sheet1!$U$2:$U$3</c:f>
            </c:numRef>
          </c:val>
          <c:smooth val="0"/>
          <c:extLst>
            <c:ext xmlns:c16="http://schemas.microsoft.com/office/drawing/2014/chart" uri="{C3380CC4-5D6E-409C-BE32-E72D297353CC}">
              <c16:uniqueId val="{00000013-6258-4E65-A902-49C0DFD3D38A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Sheet1!$V$2:$V$3</c:f>
            </c:numRef>
          </c:val>
          <c:smooth val="0"/>
          <c:extLst>
            <c:ext xmlns:c16="http://schemas.microsoft.com/office/drawing/2014/chart" uri="{C3380CC4-5D6E-409C-BE32-E72D297353CC}">
              <c16:uniqueId val="{00000014-6258-4E65-A902-49C0DFD3D38A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Sheet1!$W$2:$W$3</c:f>
            </c:numRef>
          </c:val>
          <c:smooth val="0"/>
          <c:extLst>
            <c:ext xmlns:c16="http://schemas.microsoft.com/office/drawing/2014/chart" uri="{C3380CC4-5D6E-409C-BE32-E72D297353CC}">
              <c16:uniqueId val="{00000015-6258-4E65-A902-49C0DFD3D38A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Sheet1!$X$2:$X$3</c:f>
            </c:numRef>
          </c:val>
          <c:smooth val="0"/>
          <c:extLst>
            <c:ext xmlns:c16="http://schemas.microsoft.com/office/drawing/2014/chart" uri="{C3380CC4-5D6E-409C-BE32-E72D297353CC}">
              <c16:uniqueId val="{00000016-6258-4E65-A902-49C0DFD3D38A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Sheet1!$Y$2:$Y$3</c:f>
            </c:numRef>
          </c:val>
          <c:smooth val="0"/>
          <c:extLst>
            <c:ext xmlns:c16="http://schemas.microsoft.com/office/drawing/2014/chart" uri="{C3380CC4-5D6E-409C-BE32-E72D297353CC}">
              <c16:uniqueId val="{00000017-6258-4E65-A902-49C0DFD3D38A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Sheet1!$Z$2:$Z$3</c:f>
            </c:numRef>
          </c:val>
          <c:smooth val="0"/>
          <c:extLst>
            <c:ext xmlns:c16="http://schemas.microsoft.com/office/drawing/2014/chart" uri="{C3380CC4-5D6E-409C-BE32-E72D297353CC}">
              <c16:uniqueId val="{00000018-6258-4E65-A902-49C0DFD3D38A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Sheet1!$AA$2:$AA$3</c:f>
            </c:numRef>
          </c:val>
          <c:smooth val="0"/>
          <c:extLst>
            <c:ext xmlns:c16="http://schemas.microsoft.com/office/drawing/2014/chart" uri="{C3380CC4-5D6E-409C-BE32-E72D297353CC}">
              <c16:uniqueId val="{00000019-6258-4E65-A902-49C0DFD3D38A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Sheet1!$AB$2:$AB$3</c:f>
            </c:numRef>
          </c:val>
          <c:smooth val="0"/>
          <c:extLst>
            <c:ext xmlns:c16="http://schemas.microsoft.com/office/drawing/2014/chart" uri="{C3380CC4-5D6E-409C-BE32-E72D297353CC}">
              <c16:uniqueId val="{0000001A-6258-4E65-A902-49C0DFD3D38A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Sheet1!$AC$2:$AC$3</c:f>
            </c:numRef>
          </c:val>
          <c:smooth val="0"/>
          <c:extLst>
            <c:ext xmlns:c16="http://schemas.microsoft.com/office/drawing/2014/chart" uri="{C3380CC4-5D6E-409C-BE32-E72D297353CC}">
              <c16:uniqueId val="{0000001B-6258-4E65-A902-49C0DFD3D38A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Sheet1!$AD$2:$AD$3</c:f>
            </c:numRef>
          </c:val>
          <c:smooth val="0"/>
          <c:extLst>
            <c:ext xmlns:c16="http://schemas.microsoft.com/office/drawing/2014/chart" uri="{C3380CC4-5D6E-409C-BE32-E72D297353CC}">
              <c16:uniqueId val="{0000001C-6258-4E65-A902-49C0DFD3D38A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Sheet1!$AE$2:$AE$3</c:f>
            </c:numRef>
          </c:val>
          <c:smooth val="0"/>
          <c:extLst>
            <c:ext xmlns:c16="http://schemas.microsoft.com/office/drawing/2014/chart" uri="{C3380CC4-5D6E-409C-BE32-E72D297353CC}">
              <c16:uniqueId val="{0000001D-6258-4E65-A902-49C0DFD3D38A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Sheet1!$AF$2:$AF$3</c:f>
            </c:numRef>
          </c:val>
          <c:smooth val="0"/>
          <c:extLst>
            <c:ext xmlns:c16="http://schemas.microsoft.com/office/drawing/2014/chart" uri="{C3380CC4-5D6E-409C-BE32-E72D297353CC}">
              <c16:uniqueId val="{0000001E-6258-4E65-A902-49C0DFD3D38A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Sheet1!$AG$2:$AG$3</c:f>
            </c:numRef>
          </c:val>
          <c:smooth val="0"/>
          <c:extLst>
            <c:ext xmlns:c16="http://schemas.microsoft.com/office/drawing/2014/chart" uri="{C3380CC4-5D6E-409C-BE32-E72D297353CC}">
              <c16:uniqueId val="{0000001F-6258-4E65-A902-49C0DFD3D38A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Sheet1!$AH$2:$AH$3</c:f>
            </c:numRef>
          </c:val>
          <c:smooth val="0"/>
          <c:extLst>
            <c:ext xmlns:c16="http://schemas.microsoft.com/office/drawing/2014/chart" uri="{C3380CC4-5D6E-409C-BE32-E72D297353CC}">
              <c16:uniqueId val="{00000020-6258-4E65-A902-49C0DFD3D38A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Sheet1!$AI$2:$AI$3</c:f>
            </c:numRef>
          </c:val>
          <c:smooth val="0"/>
          <c:extLst>
            <c:ext xmlns:c16="http://schemas.microsoft.com/office/drawing/2014/chart" uri="{C3380CC4-5D6E-409C-BE32-E72D297353CC}">
              <c16:uniqueId val="{00000021-6258-4E65-A902-49C0DFD3D38A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Sheet1!$AJ$2:$AJ$3</c:f>
            </c:numRef>
          </c:val>
          <c:smooth val="0"/>
          <c:extLst>
            <c:ext xmlns:c16="http://schemas.microsoft.com/office/drawing/2014/chart" uri="{C3380CC4-5D6E-409C-BE32-E72D297353CC}">
              <c16:uniqueId val="{00000022-6258-4E65-A902-49C0DFD3D38A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Sheet1!$AK$2:$AK$3</c:f>
            </c:numRef>
          </c:val>
          <c:smooth val="0"/>
          <c:extLst>
            <c:ext xmlns:c16="http://schemas.microsoft.com/office/drawing/2014/chart" uri="{C3380CC4-5D6E-409C-BE32-E72D297353CC}">
              <c16:uniqueId val="{00000023-6258-4E65-A902-49C0DFD3D38A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Sheet1!$AL$2:$AL$3</c:f>
            </c:numRef>
          </c:val>
          <c:smooth val="0"/>
          <c:extLst>
            <c:ext xmlns:c16="http://schemas.microsoft.com/office/drawing/2014/chart" uri="{C3380CC4-5D6E-409C-BE32-E72D297353CC}">
              <c16:uniqueId val="{00000024-6258-4E65-A902-49C0DFD3D38A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Sheet1!$AM$2:$AM$3</c:f>
            </c:numRef>
          </c:val>
          <c:smooth val="0"/>
          <c:extLst>
            <c:ext xmlns:c16="http://schemas.microsoft.com/office/drawing/2014/chart" uri="{C3380CC4-5D6E-409C-BE32-E72D297353CC}">
              <c16:uniqueId val="{00000025-6258-4E65-A902-49C0DFD3D38A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Sheet1!$AN$2:$AN$3</c:f>
            </c:numRef>
          </c:val>
          <c:smooth val="0"/>
          <c:extLst>
            <c:ext xmlns:c16="http://schemas.microsoft.com/office/drawing/2014/chart" uri="{C3380CC4-5D6E-409C-BE32-E72D297353CC}">
              <c16:uniqueId val="{00000026-6258-4E65-A902-49C0DFD3D38A}"/>
            </c:ext>
          </c:extLst>
        </c:ser>
        <c:ser>
          <c:idx val="39"/>
          <c:order val="39"/>
          <c:tx>
            <c:strRef>
              <c:f>Sheet1!$AO$1</c:f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Sheet1!$AO$2:$AO$3</c:f>
            </c:numRef>
          </c:val>
          <c:smooth val="0"/>
          <c:extLst>
            <c:ext xmlns:c16="http://schemas.microsoft.com/office/drawing/2014/chart" uri="{C3380CC4-5D6E-409C-BE32-E72D297353CC}">
              <c16:uniqueId val="{00000027-6258-4E65-A902-49C0DFD3D38A}"/>
            </c:ext>
          </c:extLst>
        </c:ser>
        <c:ser>
          <c:idx val="40"/>
          <c:order val="40"/>
          <c:tx>
            <c:strRef>
              <c:f>Sheet1!$AP$1</c:f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Sheet1!$AP$2:$AP$3</c:f>
            </c:numRef>
          </c:val>
          <c:smooth val="0"/>
          <c:extLst>
            <c:ext xmlns:c16="http://schemas.microsoft.com/office/drawing/2014/chart" uri="{C3380CC4-5D6E-409C-BE32-E72D297353CC}">
              <c16:uniqueId val="{00000028-6258-4E65-A902-49C0DFD3D3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415888"/>
        <c:axId val="383412608"/>
      </c:lineChart>
      <c:catAx>
        <c:axId val="38341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12608"/>
        <c:crosses val="autoZero"/>
        <c:auto val="1"/>
        <c:lblAlgn val="ctr"/>
        <c:lblOffset val="100"/>
        <c:noMultiLvlLbl val="0"/>
      </c:catAx>
      <c:valAx>
        <c:axId val="38341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1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8E543-6847-4EE9-9B0A-B860FC401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01 Offizielle WDR Angebote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2870C2-F757-4769-8D70-15679647C8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4442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0A58B-BE04-41DE-A7B3-227C529C8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05F88-6488-4504-996A-067BCDCE0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7236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Followers Total | 01 Offizielle WDR Angebote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Total | 01 Offizielle WDR Angebote</dc:title>
  <dc:creator>Frederik Born</dc:creator>
  <cp:lastModifiedBy>Frederik Born</cp:lastModifiedBy>
  <cp:revision>1</cp:revision>
  <dcterms:created xsi:type="dcterms:W3CDTF">2023-08-02T14:29:33Z</dcterms:created>
  <dcterms:modified xsi:type="dcterms:W3CDTF">2023-08-02T14:29:36Z</dcterms:modified>
</cp:coreProperties>
</file>