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093-44E7-95A7-6AB10552998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093-44E7-95A7-6AB10552998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093-44E7-95A7-6AB10552998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093-44E7-95A7-6AB10552998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093-44E7-95A7-6AB10552998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093-44E7-95A7-6AB10552998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F093-44E7-95A7-6AB10552998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F093-44E7-95A7-6AB10552998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extLst>
            <c:ext xmlns:c16="http://schemas.microsoft.com/office/drawing/2014/chart" uri="{C3380CC4-5D6E-409C-BE32-E72D297353CC}">
              <c16:uniqueId val="{00000008-F093-44E7-95A7-6AB10552998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extLst>
            <c:ext xmlns:c16="http://schemas.microsoft.com/office/drawing/2014/chart" uri="{C3380CC4-5D6E-409C-BE32-E72D297353CC}">
              <c16:uniqueId val="{00000009-F093-44E7-95A7-6AB10552998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Sheet1!$L$2:$L$7</c:f>
            </c:numRef>
          </c:val>
          <c:extLst>
            <c:ext xmlns:c16="http://schemas.microsoft.com/office/drawing/2014/chart" uri="{C3380CC4-5D6E-409C-BE32-E72D297353CC}">
              <c16:uniqueId val="{0000000A-F093-44E7-95A7-6AB10552998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Sheet1!$M$2:$M$7</c:f>
            </c:numRef>
          </c:val>
          <c:extLst>
            <c:ext xmlns:c16="http://schemas.microsoft.com/office/drawing/2014/chart" uri="{C3380CC4-5D6E-409C-BE32-E72D297353CC}">
              <c16:uniqueId val="{0000000B-F093-44E7-95A7-6AB10552998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Sheet1!$N$2:$N$7</c:f>
            </c:numRef>
          </c:val>
          <c:extLst>
            <c:ext xmlns:c16="http://schemas.microsoft.com/office/drawing/2014/chart" uri="{C3380CC4-5D6E-409C-BE32-E72D297353CC}">
              <c16:uniqueId val="{0000000C-F093-44E7-95A7-6AB10552998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Sheet1!$O$2:$O$7</c:f>
            </c:numRef>
          </c:val>
          <c:extLst>
            <c:ext xmlns:c16="http://schemas.microsoft.com/office/drawing/2014/chart" uri="{C3380CC4-5D6E-409C-BE32-E72D297353CC}">
              <c16:uniqueId val="{0000000D-F093-44E7-95A7-6AB10552998B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Sheet1!$P$2:$P$7</c:f>
            </c:numRef>
          </c:val>
          <c:extLst>
            <c:ext xmlns:c16="http://schemas.microsoft.com/office/drawing/2014/chart" uri="{C3380CC4-5D6E-409C-BE32-E72D297353CC}">
              <c16:uniqueId val="{0000000E-F093-44E7-95A7-6AB10552998B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Sheet1!$Q$2:$Q$7</c:f>
            </c:numRef>
          </c:val>
          <c:extLst>
            <c:ext xmlns:c16="http://schemas.microsoft.com/office/drawing/2014/chart" uri="{C3380CC4-5D6E-409C-BE32-E72D297353CC}">
              <c16:uniqueId val="{0000000F-F093-44E7-95A7-6AB10552998B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Sheet1!$R$2:$R$7</c:f>
            </c:numRef>
          </c:val>
          <c:extLst>
            <c:ext xmlns:c16="http://schemas.microsoft.com/office/drawing/2014/chart" uri="{C3380CC4-5D6E-409C-BE32-E72D297353CC}">
              <c16:uniqueId val="{00000010-F093-44E7-95A7-6AB10552998B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Sheet1!$S$2:$S$7</c:f>
            </c:numRef>
          </c:val>
          <c:extLst>
            <c:ext xmlns:c16="http://schemas.microsoft.com/office/drawing/2014/chart" uri="{C3380CC4-5D6E-409C-BE32-E72D297353CC}">
              <c16:uniqueId val="{00000011-F093-44E7-95A7-6AB10552998B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Sheet1!$T$2:$T$7</c:f>
            </c:numRef>
          </c:val>
          <c:extLst>
            <c:ext xmlns:c16="http://schemas.microsoft.com/office/drawing/2014/chart" uri="{C3380CC4-5D6E-409C-BE32-E72D297353CC}">
              <c16:uniqueId val="{00000012-F093-44E7-95A7-6AB10552998B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Sheet1!$U$2:$U$7</c:f>
            </c:numRef>
          </c:val>
          <c:extLst>
            <c:ext xmlns:c16="http://schemas.microsoft.com/office/drawing/2014/chart" uri="{C3380CC4-5D6E-409C-BE32-E72D297353CC}">
              <c16:uniqueId val="{00000013-F093-44E7-95A7-6AB10552998B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Sheet1!$V$2:$V$7</c:f>
            </c:numRef>
          </c:val>
          <c:extLst>
            <c:ext xmlns:c16="http://schemas.microsoft.com/office/drawing/2014/chart" uri="{C3380CC4-5D6E-409C-BE32-E72D297353CC}">
              <c16:uniqueId val="{00000014-F093-44E7-95A7-6AB10552998B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Sheet1!$W$2:$W$7</c:f>
            </c:numRef>
          </c:val>
          <c:extLst>
            <c:ext xmlns:c16="http://schemas.microsoft.com/office/drawing/2014/chart" uri="{C3380CC4-5D6E-409C-BE32-E72D297353CC}">
              <c16:uniqueId val="{00000015-F093-44E7-95A7-6AB10552998B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Sheet1!$X$2:$X$7</c:f>
            </c:numRef>
          </c:val>
          <c:extLst>
            <c:ext xmlns:c16="http://schemas.microsoft.com/office/drawing/2014/chart" uri="{C3380CC4-5D6E-409C-BE32-E72D297353CC}">
              <c16:uniqueId val="{00000016-F093-44E7-95A7-6AB10552998B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Sheet1!$Y$2:$Y$7</c:f>
            </c:numRef>
          </c:val>
          <c:extLst>
            <c:ext xmlns:c16="http://schemas.microsoft.com/office/drawing/2014/chart" uri="{C3380CC4-5D6E-409C-BE32-E72D297353CC}">
              <c16:uniqueId val="{00000017-F093-44E7-95A7-6AB10552998B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Sheet1!$Z$2:$Z$7</c:f>
            </c:numRef>
          </c:val>
          <c:extLst>
            <c:ext xmlns:c16="http://schemas.microsoft.com/office/drawing/2014/chart" uri="{C3380CC4-5D6E-409C-BE32-E72D297353CC}">
              <c16:uniqueId val="{00000018-F093-44E7-95A7-6AB10552998B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Sheet1!$AA$2:$AA$7</c:f>
            </c:numRef>
          </c:val>
          <c:extLst>
            <c:ext xmlns:c16="http://schemas.microsoft.com/office/drawing/2014/chart" uri="{C3380CC4-5D6E-409C-BE32-E72D297353CC}">
              <c16:uniqueId val="{00000019-F093-44E7-95A7-6AB10552998B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Sheet1!$AB$2:$AB$7</c:f>
            </c:numRef>
          </c:val>
          <c:extLst>
            <c:ext xmlns:c16="http://schemas.microsoft.com/office/drawing/2014/chart" uri="{C3380CC4-5D6E-409C-BE32-E72D297353CC}">
              <c16:uniqueId val="{0000001A-F093-44E7-95A7-6AB10552998B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Sheet1!$AC$2:$AC$7</c:f>
            </c:numRef>
          </c:val>
          <c:extLst>
            <c:ext xmlns:c16="http://schemas.microsoft.com/office/drawing/2014/chart" uri="{C3380CC4-5D6E-409C-BE32-E72D297353CC}">
              <c16:uniqueId val="{0000001B-F093-44E7-95A7-6AB10552998B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Sheet1!$AD$2:$AD$7</c:f>
            </c:numRef>
          </c:val>
          <c:extLst>
            <c:ext xmlns:c16="http://schemas.microsoft.com/office/drawing/2014/chart" uri="{C3380CC4-5D6E-409C-BE32-E72D297353CC}">
              <c16:uniqueId val="{0000001C-F093-44E7-95A7-6AB10552998B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Sheet1!$AE$2:$AE$7</c:f>
            </c:numRef>
          </c:val>
          <c:extLst>
            <c:ext xmlns:c16="http://schemas.microsoft.com/office/drawing/2014/chart" uri="{C3380CC4-5D6E-409C-BE32-E72D297353CC}">
              <c16:uniqueId val="{0000001D-F093-44E7-95A7-6AB105529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05144"/>
        <c:axId val="381707768"/>
      </c:barChart>
      <c:catAx>
        <c:axId val="38170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07768"/>
        <c:crosses val="autoZero"/>
        <c:auto val="1"/>
        <c:lblAlgn val="ctr"/>
        <c:lblOffset val="100"/>
        <c:noMultiLvlLbl val="0"/>
      </c:catAx>
      <c:valAx>
        <c:axId val="38170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0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8378E-023F-4DD9-B3A6-64F7459DD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over Time | 01 WDR Angeb. OHNE PHÖNIX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855679-5858-4243-8BEF-1B54A3840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23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D8DF2-DD03-42EE-A0BA-C51CC4B8C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D0FEE-599C-4261-8A79-350D2E15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92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Comments over Time | 01 WDR Angeb. OHNE PHÖNIX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Comments over Time | 01 WDR Angeb. OHNE PHÖNIX</dc:title>
  <dc:creator>Frederik Born</dc:creator>
  <cp:lastModifiedBy>Frederik Born</cp:lastModifiedBy>
  <cp:revision>1</cp:revision>
  <dcterms:created xsi:type="dcterms:W3CDTF">2023-07-26T16:10:46Z</dcterms:created>
  <dcterms:modified xsi:type="dcterms:W3CDTF">2023-07-26T16:11:03Z</dcterms:modified>
</cp:coreProperties>
</file>