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Sheet1!$A$2:$A$39</c:f>
              <c:strCache>
                <c:ptCount val="38"/>
                <c:pt idx="0">
                  <c:v>1live</c:v>
                </c:pt>
                <c:pt idx="1">
                  <c:v>tieresucheneinzuhause</c:v>
                </c:pt>
                <c:pt idx="2">
                  <c:v>wdr</c:v>
                </c:pt>
                <c:pt idx="3">
                  <c:v>sportschau</c:v>
                </c:pt>
                <c:pt idx="4">
                  <c:v>tickr.news</c:v>
                </c:pt>
                <c:pt idx="5">
                  <c:v>ardmoma</c:v>
                </c:pt>
                <c:pt idx="6">
                  <c:v>wdr2</c:v>
                </c:pt>
                <c:pt idx="7">
                  <c:v>cosmo</c:v>
                </c:pt>
                <c:pt idx="8">
                  <c:v>one_ard</c:v>
                </c:pt>
                <c:pt idx="9">
                  <c:v>maedelsabende</c:v>
                </c:pt>
                <c:pt idx="10">
                  <c:v>wdrforyou</c:v>
                </c:pt>
                <c:pt idx="11">
                  <c:v>diemaus</c:v>
                </c:pt>
                <c:pt idx="12">
                  <c:v>weltspiegel</c:v>
                </c:pt>
                <c:pt idx="13">
                  <c:v>machiavellipodcast</c:v>
                </c:pt>
                <c:pt idx="14">
                  <c:v>quarks.de</c:v>
                </c:pt>
                <c:pt idx="15">
                  <c:v>beautyquarks</c:v>
                </c:pt>
                <c:pt idx="16">
                  <c:v>zwwdf</c:v>
                </c:pt>
                <c:pt idx="17">
                  <c:v>wdrjeck</c:v>
                </c:pt>
                <c:pt idx="18">
                  <c:v>ard.newyork</c:v>
                </c:pt>
                <c:pt idx="19">
                  <c:v>wdr5</c:v>
                </c:pt>
                <c:pt idx="20">
                  <c:v>glanzundnatur</c:v>
                </c:pt>
                <c:pt idx="21">
                  <c:v>monitor.wdr</c:v>
                </c:pt>
                <c:pt idx="22">
                  <c:v>kugelzwei</c:v>
                </c:pt>
                <c:pt idx="23">
                  <c:v>diemitdenpferden</c:v>
                </c:pt>
                <c:pt idx="24">
                  <c:v>reporter.offiziell</c:v>
                </c:pt>
                <c:pt idx="25">
                  <c:v>erlebniserde</c:v>
                </c:pt>
                <c:pt idx="26">
                  <c:v>ard_washington</c:v>
                </c:pt>
                <c:pt idx="27">
                  <c:v>ardmoskau</c:v>
                </c:pt>
                <c:pt idx="28">
                  <c:v>ardbruessel</c:v>
                </c:pt>
                <c:pt idx="29">
                  <c:v>ardnairobi</c:v>
                </c:pt>
                <c:pt idx="30">
                  <c:v>ardstudioparis</c:v>
                </c:pt>
                <c:pt idx="31">
                  <c:v>klima.neutral</c:v>
                </c:pt>
                <c:pt idx="32">
                  <c:v>hand.drauf</c:v>
                </c:pt>
                <c:pt idx="33">
                  <c:v>nbaovertime</c:v>
                </c:pt>
                <c:pt idx="34">
                  <c:v>dckshow</c:v>
                </c:pt>
                <c:pt idx="35">
                  <c:v>generationf.offiziell</c:v>
                </c:pt>
                <c:pt idx="36">
                  <c:v>phoenix_de</c:v>
                </c:pt>
                <c:pt idx="37">
                  <c:v>lokalzeit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676358</c:v>
                </c:pt>
                <c:pt idx="1">
                  <c:v>197438</c:v>
                </c:pt>
                <c:pt idx="2">
                  <c:v>149839</c:v>
                </c:pt>
                <c:pt idx="3">
                  <c:v>2608954</c:v>
                </c:pt>
                <c:pt idx="4">
                  <c:v>130454</c:v>
                </c:pt>
                <c:pt idx="5">
                  <c:v>17006</c:v>
                </c:pt>
                <c:pt idx="6">
                  <c:v>15368</c:v>
                </c:pt>
                <c:pt idx="7">
                  <c:v>35434</c:v>
                </c:pt>
                <c:pt idx="8">
                  <c:v>163475</c:v>
                </c:pt>
                <c:pt idx="9">
                  <c:v>304963</c:v>
                </c:pt>
                <c:pt idx="10">
                  <c:v>77170</c:v>
                </c:pt>
                <c:pt idx="11">
                  <c:v>163114</c:v>
                </c:pt>
                <c:pt idx="12">
                  <c:v>80188</c:v>
                </c:pt>
                <c:pt idx="13">
                  <c:v>4005</c:v>
                </c:pt>
                <c:pt idx="14">
                  <c:v>1090118</c:v>
                </c:pt>
                <c:pt idx="15">
                  <c:v>37014</c:v>
                </c:pt>
                <c:pt idx="16">
                  <c:v>200003</c:v>
                </c:pt>
                <c:pt idx="17">
                  <c:v>527</c:v>
                </c:pt>
                <c:pt idx="18">
                  <c:v>2087</c:v>
                </c:pt>
                <c:pt idx="19">
                  <c:v>11809</c:v>
                </c:pt>
                <c:pt idx="20">
                  <c:v>249479</c:v>
                </c:pt>
                <c:pt idx="21">
                  <c:v>102271</c:v>
                </c:pt>
                <c:pt idx="22">
                  <c:v>178674</c:v>
                </c:pt>
                <c:pt idx="23">
                  <c:v>124945</c:v>
                </c:pt>
                <c:pt idx="24">
                  <c:v>147</c:v>
                </c:pt>
                <c:pt idx="25">
                  <c:v>11365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2177</c:v>
                </c:pt>
                <c:pt idx="31">
                  <c:v>38211</c:v>
                </c:pt>
                <c:pt idx="32">
                  <c:v>13005</c:v>
                </c:pt>
                <c:pt idx="33">
                  <c:v>356534</c:v>
                </c:pt>
                <c:pt idx="34">
                  <c:v>204198</c:v>
                </c:pt>
                <c:pt idx="35">
                  <c:v>0</c:v>
                </c:pt>
                <c:pt idx="36">
                  <c:v>11041</c:v>
                </c:pt>
                <c:pt idx="37">
                  <c:v>18156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31-4DE7-B2BD-815DF899A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293920"/>
        <c:axId val="231294248"/>
      </c:barChart>
      <c:catAx>
        <c:axId val="23129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94248"/>
        <c:crosses val="autoZero"/>
        <c:auto val="1"/>
        <c:lblAlgn val="ctr"/>
        <c:lblOffset val="100"/>
        <c:noMultiLvlLbl val="0"/>
      </c:catAx>
      <c:valAx>
        <c:axId val="23129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9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7BE0-DCE6-497C-8E00-F114125BF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(with Reels) | 01 Offizielle WDR Angebote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B63D4E-C539-4463-AFE9-73EBCCBA9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30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1347F-ED0A-4D7A-8019-6419FDB4A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01.05.2023 - 31.05.2023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3FBDF-F7C0-4879-8C15-40A0B67E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37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Total Interactions (with Reels)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(with Reels) | 01 Offizielle WDR Angebote</dc:title>
  <dc:creator>Frederik Born</dc:creator>
  <cp:lastModifiedBy>Frederik Born</cp:lastModifiedBy>
  <cp:revision>1</cp:revision>
  <dcterms:created xsi:type="dcterms:W3CDTF">2023-06-01T14:29:44Z</dcterms:created>
  <dcterms:modified xsi:type="dcterms:W3CDTF">2023-06-01T14:30:00Z</dcterms:modified>
</cp:coreProperties>
</file>