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Sheet1!$B$2:$B$60</c:f>
            </c:numRef>
          </c:val>
          <c:smooth val="0"/>
          <c:extLst>
            <c:ext xmlns:c16="http://schemas.microsoft.com/office/drawing/2014/chart" uri="{C3380CC4-5D6E-409C-BE32-E72D297353CC}">
              <c16:uniqueId val="{00000000-0D8C-44AB-816E-FE5B46883F3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Sheet1!$C$2:$C$60</c:f>
            </c:numRef>
          </c:val>
          <c:smooth val="0"/>
          <c:extLst>
            <c:ext xmlns:c16="http://schemas.microsoft.com/office/drawing/2014/chart" uri="{C3380CC4-5D6E-409C-BE32-E72D297353CC}">
              <c16:uniqueId val="{00000001-0D8C-44AB-816E-FE5B46883F3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Sheet1!$D$2:$D$60</c:f>
            </c:numRef>
          </c:val>
          <c:smooth val="0"/>
          <c:extLst>
            <c:ext xmlns:c16="http://schemas.microsoft.com/office/drawing/2014/chart" uri="{C3380CC4-5D6E-409C-BE32-E72D297353CC}">
              <c16:uniqueId val="{00000002-0D8C-44AB-816E-FE5B46883F3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Sheet1!$E$2:$E$60</c:f>
            </c:numRef>
          </c:val>
          <c:smooth val="0"/>
          <c:extLst>
            <c:ext xmlns:c16="http://schemas.microsoft.com/office/drawing/2014/chart" uri="{C3380CC4-5D6E-409C-BE32-E72D297353CC}">
              <c16:uniqueId val="{00000003-0D8C-44AB-816E-FE5B46883F3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Sheet1!$F$2:$F$60</c:f>
            </c:numRef>
          </c:val>
          <c:smooth val="0"/>
          <c:extLst>
            <c:ext xmlns:c16="http://schemas.microsoft.com/office/drawing/2014/chart" uri="{C3380CC4-5D6E-409C-BE32-E72D297353CC}">
              <c16:uniqueId val="{00000004-0D8C-44AB-816E-FE5B46883F3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Sheet1!$G$2:$G$60</c:f>
            </c:numRef>
          </c:val>
          <c:smooth val="0"/>
          <c:extLst>
            <c:ext xmlns:c16="http://schemas.microsoft.com/office/drawing/2014/chart" uri="{C3380CC4-5D6E-409C-BE32-E72D297353CC}">
              <c16:uniqueId val="{00000005-0D8C-44AB-816E-FE5B46883F3D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Sheet1!$H$2:$H$60</c:f>
            </c:numRef>
          </c:val>
          <c:smooth val="0"/>
          <c:extLst>
            <c:ext xmlns:c16="http://schemas.microsoft.com/office/drawing/2014/chart" uri="{C3380CC4-5D6E-409C-BE32-E72D297353CC}">
              <c16:uniqueId val="{00000006-0D8C-44AB-816E-FE5B46883F3D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Sheet1!$I$2:$I$60</c:f>
            </c:numRef>
          </c:val>
          <c:smooth val="0"/>
          <c:extLst>
            <c:ext xmlns:c16="http://schemas.microsoft.com/office/drawing/2014/chart" uri="{C3380CC4-5D6E-409C-BE32-E72D297353CC}">
              <c16:uniqueId val="{00000007-0D8C-44AB-816E-FE5B46883F3D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Sheet1!$J$2:$J$60</c:f>
            </c:numRef>
          </c:val>
          <c:smooth val="0"/>
          <c:extLst>
            <c:ext xmlns:c16="http://schemas.microsoft.com/office/drawing/2014/chart" uri="{C3380CC4-5D6E-409C-BE32-E72D297353CC}">
              <c16:uniqueId val="{00000008-0D8C-44AB-816E-FE5B46883F3D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Sheet1!$K$2:$K$60</c:f>
            </c:numRef>
          </c:val>
          <c:smooth val="0"/>
          <c:extLst>
            <c:ext xmlns:c16="http://schemas.microsoft.com/office/drawing/2014/chart" uri="{C3380CC4-5D6E-409C-BE32-E72D297353CC}">
              <c16:uniqueId val="{00000009-0D8C-44AB-816E-FE5B46883F3D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Sheet1!$L$2:$L$60</c:f>
            </c:numRef>
          </c:val>
          <c:smooth val="0"/>
          <c:extLst>
            <c:ext xmlns:c16="http://schemas.microsoft.com/office/drawing/2014/chart" uri="{C3380CC4-5D6E-409C-BE32-E72D297353CC}">
              <c16:uniqueId val="{0000000A-0D8C-44AB-816E-FE5B46883F3D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Sheet1!$M$2:$M$60</c:f>
            </c:numRef>
          </c:val>
          <c:smooth val="0"/>
          <c:extLst>
            <c:ext xmlns:c16="http://schemas.microsoft.com/office/drawing/2014/chart" uri="{C3380CC4-5D6E-409C-BE32-E72D297353CC}">
              <c16:uniqueId val="{0000000B-0D8C-44AB-816E-FE5B46883F3D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Sheet1!$N$2:$N$60</c:f>
            </c:numRef>
          </c:val>
          <c:smooth val="0"/>
          <c:extLst>
            <c:ext xmlns:c16="http://schemas.microsoft.com/office/drawing/2014/chart" uri="{C3380CC4-5D6E-409C-BE32-E72D297353CC}">
              <c16:uniqueId val="{0000000C-0D8C-44AB-816E-FE5B46883F3D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Sheet1!$O$2:$O$60</c:f>
            </c:numRef>
          </c:val>
          <c:smooth val="0"/>
          <c:extLst>
            <c:ext xmlns:c16="http://schemas.microsoft.com/office/drawing/2014/chart" uri="{C3380CC4-5D6E-409C-BE32-E72D297353CC}">
              <c16:uniqueId val="{0000000D-0D8C-44AB-816E-FE5B46883F3D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Sheet1!$P$2:$P$60</c:f>
            </c:numRef>
          </c:val>
          <c:smooth val="0"/>
          <c:extLst>
            <c:ext xmlns:c16="http://schemas.microsoft.com/office/drawing/2014/chart" uri="{C3380CC4-5D6E-409C-BE32-E72D297353CC}">
              <c16:uniqueId val="{0000000E-0D8C-44AB-816E-FE5B46883F3D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Sheet1!$Q$2:$Q$60</c:f>
            </c:numRef>
          </c:val>
          <c:smooth val="0"/>
          <c:extLst>
            <c:ext xmlns:c16="http://schemas.microsoft.com/office/drawing/2014/chart" uri="{C3380CC4-5D6E-409C-BE32-E72D297353CC}">
              <c16:uniqueId val="{0000000F-0D8C-44AB-816E-FE5B46883F3D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Sheet1!$R$2:$R$60</c:f>
            </c:numRef>
          </c:val>
          <c:smooth val="0"/>
          <c:extLst>
            <c:ext xmlns:c16="http://schemas.microsoft.com/office/drawing/2014/chart" uri="{C3380CC4-5D6E-409C-BE32-E72D297353CC}">
              <c16:uniqueId val="{00000010-0D8C-44AB-816E-FE5B46883F3D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Sheet1!$S$2:$S$60</c:f>
            </c:numRef>
          </c:val>
          <c:smooth val="0"/>
          <c:extLst>
            <c:ext xmlns:c16="http://schemas.microsoft.com/office/drawing/2014/chart" uri="{C3380CC4-5D6E-409C-BE32-E72D297353CC}">
              <c16:uniqueId val="{00000011-0D8C-44AB-816E-FE5B46883F3D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Sheet1!$T$2:$T$60</c:f>
            </c:numRef>
          </c:val>
          <c:smooth val="0"/>
          <c:extLst>
            <c:ext xmlns:c16="http://schemas.microsoft.com/office/drawing/2014/chart" uri="{C3380CC4-5D6E-409C-BE32-E72D297353CC}">
              <c16:uniqueId val="{00000012-0D8C-44AB-816E-FE5B46883F3D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Sheet1!$U$2:$U$60</c:f>
            </c:numRef>
          </c:val>
          <c:smooth val="0"/>
          <c:extLst>
            <c:ext xmlns:c16="http://schemas.microsoft.com/office/drawing/2014/chart" uri="{C3380CC4-5D6E-409C-BE32-E72D297353CC}">
              <c16:uniqueId val="{00000013-0D8C-44AB-816E-FE5B46883F3D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Sheet1!$V$2:$V$60</c:f>
            </c:numRef>
          </c:val>
          <c:smooth val="0"/>
          <c:extLst>
            <c:ext xmlns:c16="http://schemas.microsoft.com/office/drawing/2014/chart" uri="{C3380CC4-5D6E-409C-BE32-E72D297353CC}">
              <c16:uniqueId val="{00000014-0D8C-44AB-816E-FE5B46883F3D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Sheet1!$W$2:$W$60</c:f>
            </c:numRef>
          </c:val>
          <c:smooth val="0"/>
          <c:extLst>
            <c:ext xmlns:c16="http://schemas.microsoft.com/office/drawing/2014/chart" uri="{C3380CC4-5D6E-409C-BE32-E72D297353CC}">
              <c16:uniqueId val="{00000015-0D8C-44AB-816E-FE5B46883F3D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Sheet1!$X$2:$X$60</c:f>
            </c:numRef>
          </c:val>
          <c:smooth val="0"/>
          <c:extLst>
            <c:ext xmlns:c16="http://schemas.microsoft.com/office/drawing/2014/chart" uri="{C3380CC4-5D6E-409C-BE32-E72D297353CC}">
              <c16:uniqueId val="{00000016-0D8C-44AB-816E-FE5B46883F3D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Sheet1!$Y$2:$Y$60</c:f>
            </c:numRef>
          </c:val>
          <c:smooth val="0"/>
          <c:extLst>
            <c:ext xmlns:c16="http://schemas.microsoft.com/office/drawing/2014/chart" uri="{C3380CC4-5D6E-409C-BE32-E72D297353CC}">
              <c16:uniqueId val="{00000017-0D8C-44AB-816E-FE5B46883F3D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Sheet1!$Z$2:$Z$60</c:f>
            </c:numRef>
          </c:val>
          <c:smooth val="0"/>
          <c:extLst>
            <c:ext xmlns:c16="http://schemas.microsoft.com/office/drawing/2014/chart" uri="{C3380CC4-5D6E-409C-BE32-E72D297353CC}">
              <c16:uniqueId val="{00000018-0D8C-44AB-816E-FE5B46883F3D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Sheet1!$AA$2:$AA$60</c:f>
            </c:numRef>
          </c:val>
          <c:smooth val="0"/>
          <c:extLst>
            <c:ext xmlns:c16="http://schemas.microsoft.com/office/drawing/2014/chart" uri="{C3380CC4-5D6E-409C-BE32-E72D297353CC}">
              <c16:uniqueId val="{00000019-0D8C-44AB-816E-FE5B46883F3D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Sheet1!$AB$2:$AB$60</c:f>
            </c:numRef>
          </c:val>
          <c:smooth val="0"/>
          <c:extLst>
            <c:ext xmlns:c16="http://schemas.microsoft.com/office/drawing/2014/chart" uri="{C3380CC4-5D6E-409C-BE32-E72D297353CC}">
              <c16:uniqueId val="{0000001A-0D8C-44AB-816E-FE5B46883F3D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Sheet1!$AC$2:$AC$60</c:f>
            </c:numRef>
          </c:val>
          <c:smooth val="0"/>
          <c:extLst>
            <c:ext xmlns:c16="http://schemas.microsoft.com/office/drawing/2014/chart" uri="{C3380CC4-5D6E-409C-BE32-E72D297353CC}">
              <c16:uniqueId val="{0000001B-0D8C-44AB-816E-FE5B46883F3D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Sheet1!$AD$2:$AD$60</c:f>
            </c:numRef>
          </c:val>
          <c:smooth val="0"/>
          <c:extLst>
            <c:ext xmlns:c16="http://schemas.microsoft.com/office/drawing/2014/chart" uri="{C3380CC4-5D6E-409C-BE32-E72D297353CC}">
              <c16:uniqueId val="{0000001C-0D8C-44AB-816E-FE5B46883F3D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Sheet1!$AE$2:$AE$60</c:f>
            </c:numRef>
          </c:val>
          <c:smooth val="0"/>
          <c:extLst>
            <c:ext xmlns:c16="http://schemas.microsoft.com/office/drawing/2014/chart" uri="{C3380CC4-5D6E-409C-BE32-E72D297353CC}">
              <c16:uniqueId val="{0000001D-0D8C-44AB-816E-FE5B46883F3D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Sheet1!$AF$2:$AF$60</c:f>
            </c:numRef>
          </c:val>
          <c:smooth val="0"/>
          <c:extLst>
            <c:ext xmlns:c16="http://schemas.microsoft.com/office/drawing/2014/chart" uri="{C3380CC4-5D6E-409C-BE32-E72D297353CC}">
              <c16:uniqueId val="{0000001E-0D8C-44AB-816E-FE5B46883F3D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Sheet1!$AG$2:$AG$60</c:f>
            </c:numRef>
          </c:val>
          <c:smooth val="0"/>
          <c:extLst>
            <c:ext xmlns:c16="http://schemas.microsoft.com/office/drawing/2014/chart" uri="{C3380CC4-5D6E-409C-BE32-E72D297353CC}">
              <c16:uniqueId val="{0000001F-0D8C-44AB-816E-FE5B46883F3D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Sheet1!$AH$2:$AH$60</c:f>
            </c:numRef>
          </c:val>
          <c:smooth val="0"/>
          <c:extLst>
            <c:ext xmlns:c16="http://schemas.microsoft.com/office/drawing/2014/chart" uri="{C3380CC4-5D6E-409C-BE32-E72D297353CC}">
              <c16:uniqueId val="{00000020-0D8C-44AB-816E-FE5B46883F3D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Sheet1!$AI$2:$AI$60</c:f>
            </c:numRef>
          </c:val>
          <c:smooth val="0"/>
          <c:extLst>
            <c:ext xmlns:c16="http://schemas.microsoft.com/office/drawing/2014/chart" uri="{C3380CC4-5D6E-409C-BE32-E72D297353CC}">
              <c16:uniqueId val="{00000021-0D8C-44AB-816E-FE5B46883F3D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Sheet1!$AJ$2:$AJ$60</c:f>
            </c:numRef>
          </c:val>
          <c:smooth val="0"/>
          <c:extLst>
            <c:ext xmlns:c16="http://schemas.microsoft.com/office/drawing/2014/chart" uri="{C3380CC4-5D6E-409C-BE32-E72D297353CC}">
              <c16:uniqueId val="{00000022-0D8C-44AB-816E-FE5B46883F3D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Sheet1!$AK$2:$AK$60</c:f>
            </c:numRef>
          </c:val>
          <c:smooth val="0"/>
          <c:extLst>
            <c:ext xmlns:c16="http://schemas.microsoft.com/office/drawing/2014/chart" uri="{C3380CC4-5D6E-409C-BE32-E72D297353CC}">
              <c16:uniqueId val="{00000023-0D8C-44AB-816E-FE5B46883F3D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Sheet1!$AL$2:$AL$60</c:f>
            </c:numRef>
          </c:val>
          <c:smooth val="0"/>
          <c:extLst>
            <c:ext xmlns:c16="http://schemas.microsoft.com/office/drawing/2014/chart" uri="{C3380CC4-5D6E-409C-BE32-E72D297353CC}">
              <c16:uniqueId val="{00000024-0D8C-44AB-816E-FE5B46883F3D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Sheet1!$AM$2:$AM$60</c:f>
            </c:numRef>
          </c:val>
          <c:smooth val="0"/>
          <c:extLst>
            <c:ext xmlns:c16="http://schemas.microsoft.com/office/drawing/2014/chart" uri="{C3380CC4-5D6E-409C-BE32-E72D297353CC}">
              <c16:uniqueId val="{00000025-0D8C-44AB-816E-FE5B46883F3D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Sheet1!$AN$2:$AN$60</c:f>
            </c:numRef>
          </c:val>
          <c:smooth val="0"/>
          <c:extLst>
            <c:ext xmlns:c16="http://schemas.microsoft.com/office/drawing/2014/chart" uri="{C3380CC4-5D6E-409C-BE32-E72D297353CC}">
              <c16:uniqueId val="{00000026-0D8C-44AB-816E-FE5B46883F3D}"/>
            </c:ext>
          </c:extLst>
        </c:ser>
        <c:ser>
          <c:idx val="39"/>
          <c:order val="39"/>
          <c:tx>
            <c:strRef>
              <c:f>Sheet1!$AO$1</c:f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Sheet1!$AO$2:$AO$60</c:f>
            </c:numRef>
          </c:val>
          <c:smooth val="0"/>
          <c:extLst>
            <c:ext xmlns:c16="http://schemas.microsoft.com/office/drawing/2014/chart" uri="{C3380CC4-5D6E-409C-BE32-E72D297353CC}">
              <c16:uniqueId val="{00000027-0D8C-44AB-816E-FE5B46883F3D}"/>
            </c:ext>
          </c:extLst>
        </c:ser>
        <c:ser>
          <c:idx val="40"/>
          <c:order val="40"/>
          <c:tx>
            <c:strRef>
              <c:f>Sheet1!$AP$1</c:f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Sheet1!$AP$2:$AP$60</c:f>
            </c:numRef>
          </c:val>
          <c:smooth val="0"/>
          <c:extLst>
            <c:ext xmlns:c16="http://schemas.microsoft.com/office/drawing/2014/chart" uri="{C3380CC4-5D6E-409C-BE32-E72D297353CC}">
              <c16:uniqueId val="{00000028-0D8C-44AB-816E-FE5B46883F3D}"/>
            </c:ext>
          </c:extLst>
        </c:ser>
        <c:ser>
          <c:idx val="41"/>
          <c:order val="41"/>
          <c:tx>
            <c:strRef>
              <c:f>Sheet1!$AQ$1</c:f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Sheet1!$AQ$2:$AQ$60</c:f>
            </c:numRef>
          </c:val>
          <c:smooth val="0"/>
          <c:extLst>
            <c:ext xmlns:c16="http://schemas.microsoft.com/office/drawing/2014/chart" uri="{C3380CC4-5D6E-409C-BE32-E72D297353CC}">
              <c16:uniqueId val="{00000029-0D8C-44AB-816E-FE5B46883F3D}"/>
            </c:ext>
          </c:extLst>
        </c:ser>
        <c:ser>
          <c:idx val="42"/>
          <c:order val="42"/>
          <c:tx>
            <c:strRef>
              <c:f>Sheet1!$AR$1</c:f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Sheet1!$AR$2:$AR$60</c:f>
            </c:numRef>
          </c:val>
          <c:smooth val="0"/>
          <c:extLst>
            <c:ext xmlns:c16="http://schemas.microsoft.com/office/drawing/2014/chart" uri="{C3380CC4-5D6E-409C-BE32-E72D297353CC}">
              <c16:uniqueId val="{0000002A-0D8C-44AB-816E-FE5B46883F3D}"/>
            </c:ext>
          </c:extLst>
        </c:ser>
        <c:ser>
          <c:idx val="43"/>
          <c:order val="43"/>
          <c:tx>
            <c:strRef>
              <c:f>Sheet1!$AS$1</c:f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Sheet1!$AS$2:$AS$60</c:f>
            </c:numRef>
          </c:val>
          <c:smooth val="0"/>
          <c:extLst>
            <c:ext xmlns:c16="http://schemas.microsoft.com/office/drawing/2014/chart" uri="{C3380CC4-5D6E-409C-BE32-E72D297353CC}">
              <c16:uniqueId val="{0000002B-0D8C-44AB-816E-FE5B46883F3D}"/>
            </c:ext>
          </c:extLst>
        </c:ser>
        <c:ser>
          <c:idx val="44"/>
          <c:order val="44"/>
          <c:tx>
            <c:strRef>
              <c:f>Sheet1!$AT$1</c:f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Sheet1!$AT$2:$AT$60</c:f>
            </c:numRef>
          </c:val>
          <c:smooth val="0"/>
          <c:extLst>
            <c:ext xmlns:c16="http://schemas.microsoft.com/office/drawing/2014/chart" uri="{C3380CC4-5D6E-409C-BE32-E72D297353CC}">
              <c16:uniqueId val="{0000002C-0D8C-44AB-816E-FE5B46883F3D}"/>
            </c:ext>
          </c:extLst>
        </c:ser>
        <c:ser>
          <c:idx val="45"/>
          <c:order val="45"/>
          <c:tx>
            <c:strRef>
              <c:f>Sheet1!$AU$1</c:f>
            </c:strRef>
          </c:tx>
          <c:spPr>
            <a:ln w="28575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Sheet1!$AU$2:$AU$60</c:f>
            </c:numRef>
          </c:val>
          <c:smooth val="0"/>
          <c:extLst>
            <c:ext xmlns:c16="http://schemas.microsoft.com/office/drawing/2014/chart" uri="{C3380CC4-5D6E-409C-BE32-E72D297353CC}">
              <c16:uniqueId val="{0000002D-0D8C-44AB-816E-FE5B46883F3D}"/>
            </c:ext>
          </c:extLst>
        </c:ser>
        <c:ser>
          <c:idx val="46"/>
          <c:order val="46"/>
          <c:tx>
            <c:strRef>
              <c:f>Sheet1!$AV$1</c:f>
            </c:strRef>
          </c:tx>
          <c:spPr>
            <a:ln w="28575" cap="rnd">
              <a:solidFill>
                <a:schemeClr val="accent5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Sheet1!$AV$2:$AV$60</c:f>
            </c:numRef>
          </c:val>
          <c:smooth val="0"/>
          <c:extLst>
            <c:ext xmlns:c16="http://schemas.microsoft.com/office/drawing/2014/chart" uri="{C3380CC4-5D6E-409C-BE32-E72D297353CC}">
              <c16:uniqueId val="{0000002E-0D8C-44AB-816E-FE5B46883F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819696"/>
        <c:axId val="360821992"/>
      </c:lineChart>
      <c:catAx>
        <c:axId val="36081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21992"/>
        <c:crosses val="autoZero"/>
        <c:auto val="1"/>
        <c:lblAlgn val="ctr"/>
        <c:lblOffset val="100"/>
        <c:noMultiLvlLbl val="0"/>
      </c:catAx>
      <c:valAx>
        <c:axId val="36082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1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9E5A1-702D-4926-BB49-13168A95B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1 group and 1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15D868-A08E-4486-9ECE-ABFBFAB7B3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4080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2C721-BF67-4C7D-A66E-CCF2A588BF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DDD07-25E7-4711-8517-CDB0FCD74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0817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1 group and 1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1 group and 1 profile</dc:title>
  <dc:creator>Frederik Born</dc:creator>
  <cp:lastModifiedBy>Frederik Born</cp:lastModifiedBy>
  <cp:revision>1</cp:revision>
  <dcterms:created xsi:type="dcterms:W3CDTF">2023-04-05T13:38:32Z</dcterms:created>
  <dcterms:modified xsi:type="dcterms:W3CDTF">2023-04-05T13:38:48Z</dcterms:modified>
</cp:coreProperties>
</file>