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Sheet1!$A$2:$A$40</c:f>
              <c:strCache>
                <c:ptCount val="39"/>
                <c:pt idx="0">
                  <c:v>1live</c:v>
                </c:pt>
                <c:pt idx="1">
                  <c:v>tieresucheneinzuhause</c:v>
                </c:pt>
                <c:pt idx="2">
                  <c:v>wdr</c:v>
                </c:pt>
                <c:pt idx="3">
                  <c:v>sportschau</c:v>
                </c:pt>
                <c:pt idx="4">
                  <c:v>tickr.news</c:v>
                </c:pt>
                <c:pt idx="5">
                  <c:v>ardmoma</c:v>
                </c:pt>
                <c:pt idx="6">
                  <c:v>wdr2</c:v>
                </c:pt>
                <c:pt idx="7">
                  <c:v>cosmo</c:v>
                </c:pt>
                <c:pt idx="8">
                  <c:v>one_ard</c:v>
                </c:pt>
                <c:pt idx="9">
                  <c:v>maedelsabende</c:v>
                </c:pt>
                <c:pt idx="10">
                  <c:v>wdrforyou</c:v>
                </c:pt>
                <c:pt idx="11">
                  <c:v>diemaus</c:v>
                </c:pt>
                <c:pt idx="12">
                  <c:v>weltspiegel</c:v>
                </c:pt>
                <c:pt idx="13">
                  <c:v>machiavellipodcast</c:v>
                </c:pt>
                <c:pt idx="14">
                  <c:v>quarks.de</c:v>
                </c:pt>
                <c:pt idx="15">
                  <c:v>beautyquarks</c:v>
                </c:pt>
                <c:pt idx="16">
                  <c:v>zwwdf</c:v>
                </c:pt>
                <c:pt idx="17">
                  <c:v>livenachneun</c:v>
                </c:pt>
                <c:pt idx="18">
                  <c:v>wdrjeck</c:v>
                </c:pt>
                <c:pt idx="19">
                  <c:v>ard.newyork</c:v>
                </c:pt>
                <c:pt idx="20">
                  <c:v>wdr5</c:v>
                </c:pt>
                <c:pt idx="21">
                  <c:v>glanzundnatur</c:v>
                </c:pt>
                <c:pt idx="22">
                  <c:v>monitor.wdr</c:v>
                </c:pt>
                <c:pt idx="23">
                  <c:v>kugelzwei</c:v>
                </c:pt>
                <c:pt idx="24">
                  <c:v>diemitdenpferden</c:v>
                </c:pt>
                <c:pt idx="25">
                  <c:v>reporter.offiziell</c:v>
                </c:pt>
                <c:pt idx="26">
                  <c:v>erlebniserde</c:v>
                </c:pt>
                <c:pt idx="27">
                  <c:v>ard_washington</c:v>
                </c:pt>
                <c:pt idx="28">
                  <c:v>ardmoskau</c:v>
                </c:pt>
                <c:pt idx="29">
                  <c:v>ardbruessel</c:v>
                </c:pt>
                <c:pt idx="30">
                  <c:v>ardnairobi</c:v>
                </c:pt>
                <c:pt idx="31">
                  <c:v>ardstudioparis</c:v>
                </c:pt>
                <c:pt idx="32">
                  <c:v>klima.neutral</c:v>
                </c:pt>
                <c:pt idx="33">
                  <c:v>hand.drauf</c:v>
                </c:pt>
                <c:pt idx="34">
                  <c:v>nbaovertime</c:v>
                </c:pt>
                <c:pt idx="35">
                  <c:v>dckshow</c:v>
                </c:pt>
                <c:pt idx="36">
                  <c:v>generationf.offiziell</c:v>
                </c:pt>
                <c:pt idx="37">
                  <c:v>phoenix_de</c:v>
                </c:pt>
                <c:pt idx="38">
                  <c:v>lokalzeit</c:v>
                </c:pt>
              </c:strCache>
            </c:strRef>
          </c:cat>
          <c:val>
            <c:numRef>
              <c:f>Sheet1!$B$2:$B$40</c:f>
              <c:numCache>
                <c:formatCode>General</c:formatCode>
                <c:ptCount val="39"/>
                <c:pt idx="0">
                  <c:v>737273</c:v>
                </c:pt>
                <c:pt idx="1">
                  <c:v>216352</c:v>
                </c:pt>
                <c:pt idx="2">
                  <c:v>49154</c:v>
                </c:pt>
                <c:pt idx="3">
                  <c:v>2040592</c:v>
                </c:pt>
                <c:pt idx="4">
                  <c:v>117467</c:v>
                </c:pt>
                <c:pt idx="5">
                  <c:v>15834</c:v>
                </c:pt>
                <c:pt idx="6">
                  <c:v>21258</c:v>
                </c:pt>
                <c:pt idx="7">
                  <c:v>39990</c:v>
                </c:pt>
                <c:pt idx="8">
                  <c:v>12162</c:v>
                </c:pt>
                <c:pt idx="9">
                  <c:v>288927</c:v>
                </c:pt>
                <c:pt idx="10">
                  <c:v>76469</c:v>
                </c:pt>
                <c:pt idx="11">
                  <c:v>387884</c:v>
                </c:pt>
                <c:pt idx="12">
                  <c:v>88562</c:v>
                </c:pt>
                <c:pt idx="13">
                  <c:v>13485</c:v>
                </c:pt>
                <c:pt idx="14">
                  <c:v>1287651</c:v>
                </c:pt>
                <c:pt idx="15">
                  <c:v>64933</c:v>
                </c:pt>
                <c:pt idx="16">
                  <c:v>146435</c:v>
                </c:pt>
                <c:pt idx="17">
                  <c:v>7521</c:v>
                </c:pt>
                <c:pt idx="18">
                  <c:v>0</c:v>
                </c:pt>
                <c:pt idx="19">
                  <c:v>2104</c:v>
                </c:pt>
                <c:pt idx="20">
                  <c:v>15598</c:v>
                </c:pt>
                <c:pt idx="21">
                  <c:v>171257</c:v>
                </c:pt>
                <c:pt idx="22">
                  <c:v>109138</c:v>
                </c:pt>
                <c:pt idx="23">
                  <c:v>261080</c:v>
                </c:pt>
                <c:pt idx="24">
                  <c:v>136536</c:v>
                </c:pt>
                <c:pt idx="25">
                  <c:v>0</c:v>
                </c:pt>
                <c:pt idx="26">
                  <c:v>13118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3505</c:v>
                </c:pt>
                <c:pt idx="32">
                  <c:v>46769</c:v>
                </c:pt>
                <c:pt idx="33">
                  <c:v>15758</c:v>
                </c:pt>
                <c:pt idx="34">
                  <c:v>257985</c:v>
                </c:pt>
                <c:pt idx="35">
                  <c:v>21933</c:v>
                </c:pt>
                <c:pt idx="36">
                  <c:v>0</c:v>
                </c:pt>
                <c:pt idx="37">
                  <c:v>18496</c:v>
                </c:pt>
                <c:pt idx="38">
                  <c:v>7946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DC-4FA6-A539-DBBAFD396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563280"/>
        <c:axId val="321563936"/>
      </c:barChart>
      <c:catAx>
        <c:axId val="32156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63936"/>
        <c:crosses val="autoZero"/>
        <c:auto val="1"/>
        <c:lblAlgn val="ctr"/>
        <c:lblOffset val="100"/>
        <c:noMultiLvlLbl val="0"/>
      </c:catAx>
      <c:valAx>
        <c:axId val="32156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56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7FEBE-4CEF-46A3-9CA6-A268117A5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(with Reels) | 01 Offizielle WDR Angebote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C4334C-5B62-433C-A217-B38BF2DF66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434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715D8C-4EE2-49B1-B7E6-66C463AD5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01.03.2023 - 31.03.2023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68B4C4-B99D-4BAE-99D0-C4FCB083E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171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Total Interactions (with Reels) | 01 Offizielle WDR Angebote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Total Interactions (with Reels) | 01 Offizielle WDR Angebote</dc:title>
  <dc:creator>Frederik Born</dc:creator>
  <cp:lastModifiedBy>Frederik Born</cp:lastModifiedBy>
  <cp:revision>1</cp:revision>
  <dcterms:created xsi:type="dcterms:W3CDTF">2023-04-04T10:47:22Z</dcterms:created>
  <dcterms:modified xsi:type="dcterms:W3CDTF">2023-04-04T10:47:25Z</dcterms:modified>
</cp:coreProperties>
</file>