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Sheet1!$B$2:$B$394</c:f>
            </c:numRef>
          </c:val>
          <c:smooth val="0"/>
          <c:extLst>
            <c:ext xmlns:c16="http://schemas.microsoft.com/office/drawing/2014/chart" uri="{C3380CC4-5D6E-409C-BE32-E72D297353CC}">
              <c16:uniqueId val="{00000000-F466-47E7-8E90-B0348E53D26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Sheet1!$C$2:$C$394</c:f>
            </c:numRef>
          </c:val>
          <c:smooth val="0"/>
          <c:extLst>
            <c:ext xmlns:c16="http://schemas.microsoft.com/office/drawing/2014/chart" uri="{C3380CC4-5D6E-409C-BE32-E72D297353CC}">
              <c16:uniqueId val="{00000001-F466-47E7-8E90-B0348E53D26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Sheet1!$D$2:$D$394</c:f>
            </c:numRef>
          </c:val>
          <c:smooth val="0"/>
          <c:extLst>
            <c:ext xmlns:c16="http://schemas.microsoft.com/office/drawing/2014/chart" uri="{C3380CC4-5D6E-409C-BE32-E72D297353CC}">
              <c16:uniqueId val="{00000002-F466-47E7-8E90-B0348E53D26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Sheet1!$E$2:$E$394</c:f>
            </c:numRef>
          </c:val>
          <c:smooth val="0"/>
          <c:extLst>
            <c:ext xmlns:c16="http://schemas.microsoft.com/office/drawing/2014/chart" uri="{C3380CC4-5D6E-409C-BE32-E72D297353CC}">
              <c16:uniqueId val="{00000003-F466-47E7-8E90-B0348E53D26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Sheet1!$F$2:$F$394</c:f>
            </c:numRef>
          </c:val>
          <c:smooth val="0"/>
          <c:extLst>
            <c:ext xmlns:c16="http://schemas.microsoft.com/office/drawing/2014/chart" uri="{C3380CC4-5D6E-409C-BE32-E72D297353CC}">
              <c16:uniqueId val="{00000004-F466-47E7-8E90-B0348E53D26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Sheet1!$G$2:$G$394</c:f>
            </c:numRef>
          </c:val>
          <c:smooth val="0"/>
          <c:extLst>
            <c:ext xmlns:c16="http://schemas.microsoft.com/office/drawing/2014/chart" uri="{C3380CC4-5D6E-409C-BE32-E72D297353CC}">
              <c16:uniqueId val="{00000005-F466-47E7-8E90-B0348E53D260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Sheet1!$H$2:$H$394</c:f>
            </c:numRef>
          </c:val>
          <c:smooth val="0"/>
          <c:extLst>
            <c:ext xmlns:c16="http://schemas.microsoft.com/office/drawing/2014/chart" uri="{C3380CC4-5D6E-409C-BE32-E72D297353CC}">
              <c16:uniqueId val="{00000006-F466-47E7-8E90-B0348E53D260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Sheet1!$I$2:$I$394</c:f>
            </c:numRef>
          </c:val>
          <c:smooth val="0"/>
          <c:extLst>
            <c:ext xmlns:c16="http://schemas.microsoft.com/office/drawing/2014/chart" uri="{C3380CC4-5D6E-409C-BE32-E72D297353CC}">
              <c16:uniqueId val="{00000007-F466-47E7-8E90-B0348E53D260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Sheet1!$J$2:$J$394</c:f>
            </c:numRef>
          </c:val>
          <c:smooth val="0"/>
          <c:extLst>
            <c:ext xmlns:c16="http://schemas.microsoft.com/office/drawing/2014/chart" uri="{C3380CC4-5D6E-409C-BE32-E72D297353CC}">
              <c16:uniqueId val="{00000008-F466-47E7-8E90-B0348E53D260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Sheet1!$K$2:$K$394</c:f>
            </c:numRef>
          </c:val>
          <c:smooth val="0"/>
          <c:extLst>
            <c:ext xmlns:c16="http://schemas.microsoft.com/office/drawing/2014/chart" uri="{C3380CC4-5D6E-409C-BE32-E72D297353CC}">
              <c16:uniqueId val="{00000009-F466-47E7-8E90-B0348E53D260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Sheet1!$L$2:$L$394</c:f>
            </c:numRef>
          </c:val>
          <c:smooth val="0"/>
          <c:extLst>
            <c:ext xmlns:c16="http://schemas.microsoft.com/office/drawing/2014/chart" uri="{C3380CC4-5D6E-409C-BE32-E72D297353CC}">
              <c16:uniqueId val="{0000000A-F466-47E7-8E90-B0348E53D260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Sheet1!$M$2:$M$394</c:f>
            </c:numRef>
          </c:val>
          <c:smooth val="0"/>
          <c:extLst>
            <c:ext xmlns:c16="http://schemas.microsoft.com/office/drawing/2014/chart" uri="{C3380CC4-5D6E-409C-BE32-E72D297353CC}">
              <c16:uniqueId val="{0000000B-F466-47E7-8E90-B0348E53D260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Sheet1!$N$2:$N$394</c:f>
            </c:numRef>
          </c:val>
          <c:smooth val="0"/>
          <c:extLst>
            <c:ext xmlns:c16="http://schemas.microsoft.com/office/drawing/2014/chart" uri="{C3380CC4-5D6E-409C-BE32-E72D297353CC}">
              <c16:uniqueId val="{0000000C-F466-47E7-8E90-B0348E53D260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Sheet1!$O$2:$O$394</c:f>
            </c:numRef>
          </c:val>
          <c:smooth val="0"/>
          <c:extLst>
            <c:ext xmlns:c16="http://schemas.microsoft.com/office/drawing/2014/chart" uri="{C3380CC4-5D6E-409C-BE32-E72D297353CC}">
              <c16:uniqueId val="{0000000D-F466-47E7-8E90-B0348E53D260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Sheet1!$P$2:$P$394</c:f>
            </c:numRef>
          </c:val>
          <c:smooth val="0"/>
          <c:extLst>
            <c:ext xmlns:c16="http://schemas.microsoft.com/office/drawing/2014/chart" uri="{C3380CC4-5D6E-409C-BE32-E72D297353CC}">
              <c16:uniqueId val="{0000000E-F466-47E7-8E90-B0348E53D260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Sheet1!$Q$2:$Q$394</c:f>
            </c:numRef>
          </c:val>
          <c:smooth val="0"/>
          <c:extLst>
            <c:ext xmlns:c16="http://schemas.microsoft.com/office/drawing/2014/chart" uri="{C3380CC4-5D6E-409C-BE32-E72D297353CC}">
              <c16:uniqueId val="{0000000F-F466-47E7-8E90-B0348E53D260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Sheet1!$R$2:$R$394</c:f>
            </c:numRef>
          </c:val>
          <c:smooth val="0"/>
          <c:extLst>
            <c:ext xmlns:c16="http://schemas.microsoft.com/office/drawing/2014/chart" uri="{C3380CC4-5D6E-409C-BE32-E72D297353CC}">
              <c16:uniqueId val="{00000010-F466-47E7-8E90-B0348E53D260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Sheet1!$S$2:$S$394</c:f>
            </c:numRef>
          </c:val>
          <c:smooth val="0"/>
          <c:extLst>
            <c:ext xmlns:c16="http://schemas.microsoft.com/office/drawing/2014/chart" uri="{C3380CC4-5D6E-409C-BE32-E72D297353CC}">
              <c16:uniqueId val="{00000011-F466-47E7-8E90-B0348E53D260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Sheet1!$T$2:$T$394</c:f>
            </c:numRef>
          </c:val>
          <c:smooth val="0"/>
          <c:extLst>
            <c:ext xmlns:c16="http://schemas.microsoft.com/office/drawing/2014/chart" uri="{C3380CC4-5D6E-409C-BE32-E72D297353CC}">
              <c16:uniqueId val="{00000012-F466-47E7-8E90-B0348E53D260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Sheet1!$U$2:$U$394</c:f>
            </c:numRef>
          </c:val>
          <c:smooth val="0"/>
          <c:extLst>
            <c:ext xmlns:c16="http://schemas.microsoft.com/office/drawing/2014/chart" uri="{C3380CC4-5D6E-409C-BE32-E72D297353CC}">
              <c16:uniqueId val="{00000013-F466-47E7-8E90-B0348E53D260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Sheet1!$V$2:$V$394</c:f>
            </c:numRef>
          </c:val>
          <c:smooth val="0"/>
          <c:extLst>
            <c:ext xmlns:c16="http://schemas.microsoft.com/office/drawing/2014/chart" uri="{C3380CC4-5D6E-409C-BE32-E72D297353CC}">
              <c16:uniqueId val="{00000014-F466-47E7-8E90-B0348E53D260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Sheet1!$W$2:$W$394</c:f>
            </c:numRef>
          </c:val>
          <c:smooth val="0"/>
          <c:extLst>
            <c:ext xmlns:c16="http://schemas.microsoft.com/office/drawing/2014/chart" uri="{C3380CC4-5D6E-409C-BE32-E72D297353CC}">
              <c16:uniqueId val="{00000015-F466-47E7-8E90-B0348E53D260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Sheet1!$X$2:$X$394</c:f>
            </c:numRef>
          </c:val>
          <c:smooth val="0"/>
          <c:extLst>
            <c:ext xmlns:c16="http://schemas.microsoft.com/office/drawing/2014/chart" uri="{C3380CC4-5D6E-409C-BE32-E72D297353CC}">
              <c16:uniqueId val="{00000016-F466-47E7-8E90-B0348E53D260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Sheet1!$Y$2:$Y$394</c:f>
            </c:numRef>
          </c:val>
          <c:smooth val="0"/>
          <c:extLst>
            <c:ext xmlns:c16="http://schemas.microsoft.com/office/drawing/2014/chart" uri="{C3380CC4-5D6E-409C-BE32-E72D297353CC}">
              <c16:uniqueId val="{00000017-F466-47E7-8E90-B0348E53D260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Sheet1!$Z$2:$Z$394</c:f>
            </c:numRef>
          </c:val>
          <c:smooth val="0"/>
          <c:extLst>
            <c:ext xmlns:c16="http://schemas.microsoft.com/office/drawing/2014/chart" uri="{C3380CC4-5D6E-409C-BE32-E72D297353CC}">
              <c16:uniqueId val="{00000018-F466-47E7-8E90-B0348E53D260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Sheet1!$AA$2:$AA$394</c:f>
            </c:numRef>
          </c:val>
          <c:smooth val="0"/>
          <c:extLst>
            <c:ext xmlns:c16="http://schemas.microsoft.com/office/drawing/2014/chart" uri="{C3380CC4-5D6E-409C-BE32-E72D297353CC}">
              <c16:uniqueId val="{00000019-F466-47E7-8E90-B0348E53D260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Sheet1!$AB$2:$AB$394</c:f>
            </c:numRef>
          </c:val>
          <c:smooth val="0"/>
          <c:extLst>
            <c:ext xmlns:c16="http://schemas.microsoft.com/office/drawing/2014/chart" uri="{C3380CC4-5D6E-409C-BE32-E72D297353CC}">
              <c16:uniqueId val="{0000001A-F466-47E7-8E90-B0348E53D260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Sheet1!$AC$2:$AC$394</c:f>
            </c:numRef>
          </c:val>
          <c:smooth val="0"/>
          <c:extLst>
            <c:ext xmlns:c16="http://schemas.microsoft.com/office/drawing/2014/chart" uri="{C3380CC4-5D6E-409C-BE32-E72D297353CC}">
              <c16:uniqueId val="{0000001B-F466-47E7-8E90-B0348E53D260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Sheet1!$AD$2:$AD$394</c:f>
            </c:numRef>
          </c:val>
          <c:smooth val="0"/>
          <c:extLst>
            <c:ext xmlns:c16="http://schemas.microsoft.com/office/drawing/2014/chart" uri="{C3380CC4-5D6E-409C-BE32-E72D297353CC}">
              <c16:uniqueId val="{0000001C-F466-47E7-8E90-B0348E53D260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Sheet1!$AE$2:$AE$394</c:f>
            </c:numRef>
          </c:val>
          <c:smooth val="0"/>
          <c:extLst>
            <c:ext xmlns:c16="http://schemas.microsoft.com/office/drawing/2014/chart" uri="{C3380CC4-5D6E-409C-BE32-E72D297353CC}">
              <c16:uniqueId val="{0000001D-F466-47E7-8E90-B0348E53D260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Sheet1!$AF$2:$AF$394</c:f>
            </c:numRef>
          </c:val>
          <c:smooth val="0"/>
          <c:extLst>
            <c:ext xmlns:c16="http://schemas.microsoft.com/office/drawing/2014/chart" uri="{C3380CC4-5D6E-409C-BE32-E72D297353CC}">
              <c16:uniqueId val="{0000001E-F466-47E7-8E90-B0348E53D260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Sheet1!$AG$2:$AG$394</c:f>
            </c:numRef>
          </c:val>
          <c:smooth val="0"/>
          <c:extLst>
            <c:ext xmlns:c16="http://schemas.microsoft.com/office/drawing/2014/chart" uri="{C3380CC4-5D6E-409C-BE32-E72D297353CC}">
              <c16:uniqueId val="{0000001F-F466-47E7-8E90-B0348E53D260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Sheet1!$AH$2:$AH$394</c:f>
            </c:numRef>
          </c:val>
          <c:smooth val="0"/>
          <c:extLst>
            <c:ext xmlns:c16="http://schemas.microsoft.com/office/drawing/2014/chart" uri="{C3380CC4-5D6E-409C-BE32-E72D297353CC}">
              <c16:uniqueId val="{00000020-F466-47E7-8E90-B0348E53D260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Sheet1!$AI$2:$AI$394</c:f>
            </c:numRef>
          </c:val>
          <c:smooth val="0"/>
          <c:extLst>
            <c:ext xmlns:c16="http://schemas.microsoft.com/office/drawing/2014/chart" uri="{C3380CC4-5D6E-409C-BE32-E72D297353CC}">
              <c16:uniqueId val="{00000021-F466-47E7-8E90-B0348E53D260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Sheet1!$AJ$2:$AJ$394</c:f>
            </c:numRef>
          </c:val>
          <c:smooth val="0"/>
          <c:extLst>
            <c:ext xmlns:c16="http://schemas.microsoft.com/office/drawing/2014/chart" uri="{C3380CC4-5D6E-409C-BE32-E72D297353CC}">
              <c16:uniqueId val="{00000022-F466-47E7-8E90-B0348E53D260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Sheet1!$AK$2:$AK$394</c:f>
            </c:numRef>
          </c:val>
          <c:smooth val="0"/>
          <c:extLst>
            <c:ext xmlns:c16="http://schemas.microsoft.com/office/drawing/2014/chart" uri="{C3380CC4-5D6E-409C-BE32-E72D297353CC}">
              <c16:uniqueId val="{00000023-F466-47E7-8E90-B0348E53D260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Sheet1!$AL$2:$AL$394</c:f>
            </c:numRef>
          </c:val>
          <c:smooth val="0"/>
          <c:extLst>
            <c:ext xmlns:c16="http://schemas.microsoft.com/office/drawing/2014/chart" uri="{C3380CC4-5D6E-409C-BE32-E72D297353CC}">
              <c16:uniqueId val="{00000024-F466-47E7-8E90-B0348E53D260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Sheet1!$AM$2:$AM$394</c:f>
            </c:numRef>
          </c:val>
          <c:smooth val="0"/>
          <c:extLst>
            <c:ext xmlns:c16="http://schemas.microsoft.com/office/drawing/2014/chart" uri="{C3380CC4-5D6E-409C-BE32-E72D297353CC}">
              <c16:uniqueId val="{00000025-F466-47E7-8E90-B0348E53D260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Sheet1!$AN$2:$AN$394</c:f>
            </c:numRef>
          </c:val>
          <c:smooth val="0"/>
          <c:extLst>
            <c:ext xmlns:c16="http://schemas.microsoft.com/office/drawing/2014/chart" uri="{C3380CC4-5D6E-409C-BE32-E72D297353CC}">
              <c16:uniqueId val="{00000026-F466-47E7-8E90-B0348E53D260}"/>
            </c:ext>
          </c:extLst>
        </c:ser>
        <c:ser>
          <c:idx val="39"/>
          <c:order val="39"/>
          <c:tx>
            <c:strRef>
              <c:f>Sheet1!$AO$1</c:f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Sheet1!$AO$2:$AO$394</c:f>
            </c:numRef>
          </c:val>
          <c:smooth val="0"/>
          <c:extLst>
            <c:ext xmlns:c16="http://schemas.microsoft.com/office/drawing/2014/chart" uri="{C3380CC4-5D6E-409C-BE32-E72D297353CC}">
              <c16:uniqueId val="{00000027-F466-47E7-8E90-B0348E53D260}"/>
            </c:ext>
          </c:extLst>
        </c:ser>
        <c:ser>
          <c:idx val="40"/>
          <c:order val="40"/>
          <c:tx>
            <c:strRef>
              <c:f>Sheet1!$AP$1</c:f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Sheet1!$AP$2:$AP$394</c:f>
            </c:numRef>
          </c:val>
          <c:smooth val="0"/>
          <c:extLst>
            <c:ext xmlns:c16="http://schemas.microsoft.com/office/drawing/2014/chart" uri="{C3380CC4-5D6E-409C-BE32-E72D297353CC}">
              <c16:uniqueId val="{00000028-F466-47E7-8E90-B0348E53D260}"/>
            </c:ext>
          </c:extLst>
        </c:ser>
        <c:ser>
          <c:idx val="41"/>
          <c:order val="41"/>
          <c:tx>
            <c:strRef>
              <c:f>Sheet1!$AQ$1</c:f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Sheet1!$AQ$2:$AQ$394</c:f>
            </c:numRef>
          </c:val>
          <c:smooth val="0"/>
          <c:extLst>
            <c:ext xmlns:c16="http://schemas.microsoft.com/office/drawing/2014/chart" uri="{C3380CC4-5D6E-409C-BE32-E72D297353CC}">
              <c16:uniqueId val="{00000029-F466-47E7-8E90-B0348E53D260}"/>
            </c:ext>
          </c:extLst>
        </c:ser>
        <c:ser>
          <c:idx val="42"/>
          <c:order val="42"/>
          <c:tx>
            <c:strRef>
              <c:f>Sheet1!$AR$1</c:f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Sheet1!$AR$2:$AR$394</c:f>
            </c:numRef>
          </c:val>
          <c:smooth val="0"/>
          <c:extLst>
            <c:ext xmlns:c16="http://schemas.microsoft.com/office/drawing/2014/chart" uri="{C3380CC4-5D6E-409C-BE32-E72D297353CC}">
              <c16:uniqueId val="{0000002A-F466-47E7-8E90-B0348E53D260}"/>
            </c:ext>
          </c:extLst>
        </c:ser>
        <c:ser>
          <c:idx val="43"/>
          <c:order val="43"/>
          <c:tx>
            <c:strRef>
              <c:f>Sheet1!$AS$1</c:f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Sheet1!$AS$2:$AS$394</c:f>
            </c:numRef>
          </c:val>
          <c:smooth val="0"/>
          <c:extLst>
            <c:ext xmlns:c16="http://schemas.microsoft.com/office/drawing/2014/chart" uri="{C3380CC4-5D6E-409C-BE32-E72D297353CC}">
              <c16:uniqueId val="{0000002B-F466-47E7-8E90-B0348E53D260}"/>
            </c:ext>
          </c:extLst>
        </c:ser>
        <c:ser>
          <c:idx val="44"/>
          <c:order val="44"/>
          <c:tx>
            <c:strRef>
              <c:f>Sheet1!$AT$1</c:f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Sheet1!$AT$2:$AT$394</c:f>
            </c:numRef>
          </c:val>
          <c:smooth val="0"/>
          <c:extLst>
            <c:ext xmlns:c16="http://schemas.microsoft.com/office/drawing/2014/chart" uri="{C3380CC4-5D6E-409C-BE32-E72D297353CC}">
              <c16:uniqueId val="{0000002C-F466-47E7-8E90-B0348E53D260}"/>
            </c:ext>
          </c:extLst>
        </c:ser>
        <c:ser>
          <c:idx val="45"/>
          <c:order val="45"/>
          <c:tx>
            <c:strRef>
              <c:f>Sheet1!$AU$1</c:f>
            </c:strRef>
          </c:tx>
          <c:spPr>
            <a:ln w="28575" cap="rnd">
              <a:solidFill>
                <a:schemeClr val="accent4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Sheet1!$A$2:$A$394</c:f>
            </c:multiLvlStrRef>
          </c:cat>
          <c:val>
            <c:numRef>
              <c:f>Sheet1!$AU$2:$AU$394</c:f>
            </c:numRef>
          </c:val>
          <c:smooth val="0"/>
          <c:extLst>
            <c:ext xmlns:c16="http://schemas.microsoft.com/office/drawing/2014/chart" uri="{C3380CC4-5D6E-409C-BE32-E72D297353CC}">
              <c16:uniqueId val="{0000002D-F466-47E7-8E90-B0348E53D2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824384"/>
        <c:axId val="316765464"/>
      </c:lineChart>
      <c:catAx>
        <c:axId val="35582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65464"/>
        <c:crosses val="autoZero"/>
        <c:auto val="1"/>
        <c:lblAlgn val="ctr"/>
        <c:lblOffset val="100"/>
        <c:noMultiLvlLbl val="0"/>
      </c:catAx>
      <c:valAx>
        <c:axId val="31676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2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24BE5-07D9-4AC7-9EC8-8092C7795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Gesamte Interaktionen (öffentlich) | 01 Offizielle WDR Angebote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6BE8E2-E7B4-437D-AC5B-C1D463AF74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6530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62A16-909F-4B7F-AE37-75A699931D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6DFE21-A697-49E8-A138-6D501A7E1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8258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Gesamte Interaktionen (öffentlich) | 01 Offizielle WDR Angebote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Gesamte Interaktionen (öffentlich) | 01 Offizielle WDR Angebote</dc:title>
  <dc:creator>Administrator</dc:creator>
  <cp:lastModifiedBy>Administrator</cp:lastModifiedBy>
  <cp:revision>1</cp:revision>
  <dcterms:created xsi:type="dcterms:W3CDTF">2023-03-09T07:56:17Z</dcterms:created>
  <dcterms:modified xsi:type="dcterms:W3CDTF">2023-03-09T07:56:34Z</dcterms:modified>
</cp:coreProperties>
</file>