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62369-E432-4AF7-A485-C9301811E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TEST_KS | 01 Offizielle WDR Angebote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BA4A49-2749-494D-982D-143ED70E20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626011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32569034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74928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7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ae7f26d96a163c74146a84c96a3e9004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745607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03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4b9267d270a4a5b756b253a91c4d0c63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740788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11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16da943cb023413ee281c72aa88edc4e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52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af561dbca48d3a01cf79d29b3f51a202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89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fd4b5088e2dc81db2d27deb368dfe543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648959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90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0555a08f5e3f375d30057b5e6a362a24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613930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80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048ba98b9a69a90f532561fbba51f26f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82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1df5fc03a374276affc5a2dde372360c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30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c666a2685112a3438b331ea08696b879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31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07b10e0ff4d7d30109d0b603e679cbc2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566268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975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95473F-1A5B-4177-A601-6BC872D47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2315338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6927A-0311-401E-A4B7-8A65D7E21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TEST_KS | 01 Offizielle WDR Angebote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0B779E-3544-4A11-A825-EF07B0E109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2173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6116735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444773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725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802dad1bd4f82e0958a598d8ff4545c5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547432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23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64416b301bba05921b4aa94ab2628263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28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d5fa111c5af9143fdc20a65a65602ba4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527678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722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d6bfa1d6e3252ae2d75ea765b690c047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62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60aae12ff0d299e4820883b3234406e7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495465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77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dd3d403d645dac5976f3eab20b862c9f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14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51e5968fc24e75f54c171ae99a76ffa9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479503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422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2bf4102383d6346034eda1d25792878d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468356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837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318574e5fd2baf8c3f0356724785c295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73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71256fcdae86d10f6c16f45f5f805808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669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620D2-2960-4772-936F-2A636B13B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263143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10AC9-6A26-44EF-9336-70636290B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TEST_KS | 01 Offizielle WDR Angebote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1F0753-7018-4164-A636-23E61C82F0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9247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0102452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345106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59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7eb536f13aa80b7a95cc51edf23a15cd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459684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082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0d45d9fe7559a4ea3498727971d705fa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10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06bd39a7ba124102fa552211ef0c2355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2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c8fb62ccc08b286a0a72fe1e01356064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77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5edb16df3cbefeb893a537af1d8b061d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306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B1C3A-54EB-4166-B9AC-007C8DF7F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1889623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104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TEST_KS | 01 Offizielle WDR Angebote - 1 of 3</vt:lpstr>
      <vt:lpstr>Instagram TEST_KS | 01 Offizielle WDR Angebote - 2 of 3</vt:lpstr>
      <vt:lpstr>Instagram TEST_KS | 01 Offizielle WDR Angebote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TEST_KS | 01 Offizielle WDR Angebote - 1 of 3</dc:title>
  <dc:creator>Administrator</dc:creator>
  <cp:lastModifiedBy>Administrator</cp:lastModifiedBy>
  <cp:revision>1</cp:revision>
  <dcterms:created xsi:type="dcterms:W3CDTF">2023-02-23T15:54:04Z</dcterms:created>
  <dcterms:modified xsi:type="dcterms:W3CDTF">2023-02-23T15:55:27Z</dcterms:modified>
</cp:coreProperties>
</file>