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phoenix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01.01.2022</c:v>
                </c:pt>
                <c:pt idx="1">
                  <c:v>02.01.2022</c:v>
                </c:pt>
                <c:pt idx="2">
                  <c:v>03.01.2022</c:v>
                </c:pt>
                <c:pt idx="3">
                  <c:v>04.01.2022</c:v>
                </c:pt>
                <c:pt idx="4">
                  <c:v>05.01.2022</c:v>
                </c:pt>
                <c:pt idx="5">
                  <c:v>06.01.2022</c:v>
                </c:pt>
                <c:pt idx="6">
                  <c:v>07.01.2022</c:v>
                </c:pt>
                <c:pt idx="7">
                  <c:v>08.01.2022</c:v>
                </c:pt>
                <c:pt idx="8">
                  <c:v>09.01.2022</c:v>
                </c:pt>
                <c:pt idx="9">
                  <c:v>10.01.2022</c:v>
                </c:pt>
                <c:pt idx="10">
                  <c:v>11.01.2022</c:v>
                </c:pt>
                <c:pt idx="11">
                  <c:v>12.01.2022</c:v>
                </c:pt>
                <c:pt idx="12">
                  <c:v>13.01.2022</c:v>
                </c:pt>
                <c:pt idx="13">
                  <c:v>14.01.2022</c:v>
                </c:pt>
                <c:pt idx="14">
                  <c:v>15.01.2022</c:v>
                </c:pt>
                <c:pt idx="15">
                  <c:v>16.01.2022</c:v>
                </c:pt>
                <c:pt idx="16">
                  <c:v>17.01.2022</c:v>
                </c:pt>
                <c:pt idx="17">
                  <c:v>18.01.2022</c:v>
                </c:pt>
                <c:pt idx="18">
                  <c:v>19.01.2022</c:v>
                </c:pt>
                <c:pt idx="19">
                  <c:v>20.01.2022</c:v>
                </c:pt>
                <c:pt idx="20">
                  <c:v>21.01.2022</c:v>
                </c:pt>
                <c:pt idx="21">
                  <c:v>22.01.2022</c:v>
                </c:pt>
                <c:pt idx="22">
                  <c:v>23.01.2022</c:v>
                </c:pt>
                <c:pt idx="23">
                  <c:v>24.01.2022</c:v>
                </c:pt>
                <c:pt idx="24">
                  <c:v>25.01.2022</c:v>
                </c:pt>
                <c:pt idx="25">
                  <c:v>26.01.2022</c:v>
                </c:pt>
                <c:pt idx="26">
                  <c:v>27.01.2022</c:v>
                </c:pt>
                <c:pt idx="27">
                  <c:v>28.01.2022</c:v>
                </c:pt>
                <c:pt idx="28">
                  <c:v>29.01.2022</c:v>
                </c:pt>
                <c:pt idx="29">
                  <c:v>30.01.2022</c:v>
                </c:pt>
                <c:pt idx="30">
                  <c:v>31.01.2022</c:v>
                </c:pt>
                <c:pt idx="31">
                  <c:v>01.02.2022</c:v>
                </c:pt>
                <c:pt idx="32">
                  <c:v>02.02.2022</c:v>
                </c:pt>
                <c:pt idx="33">
                  <c:v>03.02.2022</c:v>
                </c:pt>
                <c:pt idx="34">
                  <c:v>04.02.2022</c:v>
                </c:pt>
                <c:pt idx="35">
                  <c:v>05.02.2022</c:v>
                </c:pt>
                <c:pt idx="36">
                  <c:v>06.02.2022</c:v>
                </c:pt>
                <c:pt idx="37">
                  <c:v>07.02.2022</c:v>
                </c:pt>
                <c:pt idx="38">
                  <c:v>08.02.2022</c:v>
                </c:pt>
                <c:pt idx="39">
                  <c:v>09.02.2022</c:v>
                </c:pt>
                <c:pt idx="40">
                  <c:v>10.02.2022</c:v>
                </c:pt>
                <c:pt idx="41">
                  <c:v>11.02.2022</c:v>
                </c:pt>
                <c:pt idx="42">
                  <c:v>12.02.2022</c:v>
                </c:pt>
                <c:pt idx="43">
                  <c:v>13.02.2022</c:v>
                </c:pt>
                <c:pt idx="44">
                  <c:v>14.02.2022</c:v>
                </c:pt>
                <c:pt idx="45">
                  <c:v>15.02.2022</c:v>
                </c:pt>
                <c:pt idx="46">
                  <c:v>16.02.2022</c:v>
                </c:pt>
                <c:pt idx="47">
                  <c:v>17.02.2022</c:v>
                </c:pt>
                <c:pt idx="48">
                  <c:v>18.02.2022</c:v>
                </c:pt>
                <c:pt idx="49">
                  <c:v>19.02.2022</c:v>
                </c:pt>
                <c:pt idx="50">
                  <c:v>20.02.2022</c:v>
                </c:pt>
                <c:pt idx="51">
                  <c:v>21.02.2022</c:v>
                </c:pt>
                <c:pt idx="52">
                  <c:v>22.02.2022</c:v>
                </c:pt>
                <c:pt idx="53">
                  <c:v>23.02.2022</c:v>
                </c:pt>
                <c:pt idx="54">
                  <c:v>24.02.2022</c:v>
                </c:pt>
                <c:pt idx="55">
                  <c:v>25.02.2022</c:v>
                </c:pt>
                <c:pt idx="56">
                  <c:v>26.02.2022</c:v>
                </c:pt>
                <c:pt idx="57">
                  <c:v>27.02.2022</c:v>
                </c:pt>
                <c:pt idx="58">
                  <c:v>28.02.2022</c:v>
                </c:pt>
                <c:pt idx="59">
                  <c:v>01.03.2022</c:v>
                </c:pt>
                <c:pt idx="60">
                  <c:v>02.03.2022</c:v>
                </c:pt>
                <c:pt idx="61">
                  <c:v>03.03.2022</c:v>
                </c:pt>
                <c:pt idx="62">
                  <c:v>04.03.2022</c:v>
                </c:pt>
                <c:pt idx="63">
                  <c:v>05.03.2022</c:v>
                </c:pt>
                <c:pt idx="64">
                  <c:v>06.03.2022</c:v>
                </c:pt>
                <c:pt idx="65">
                  <c:v>07.03.2022</c:v>
                </c:pt>
                <c:pt idx="66">
                  <c:v>08.03.2022</c:v>
                </c:pt>
                <c:pt idx="67">
                  <c:v>09.03.2022</c:v>
                </c:pt>
                <c:pt idx="68">
                  <c:v>10.03.2022</c:v>
                </c:pt>
                <c:pt idx="69">
                  <c:v>11.03.2022</c:v>
                </c:pt>
                <c:pt idx="70">
                  <c:v>12.03.2022</c:v>
                </c:pt>
                <c:pt idx="71">
                  <c:v>13.03.2022</c:v>
                </c:pt>
                <c:pt idx="72">
                  <c:v>14.03.2022</c:v>
                </c:pt>
                <c:pt idx="73">
                  <c:v>15.03.2022</c:v>
                </c:pt>
                <c:pt idx="74">
                  <c:v>16.03.2022</c:v>
                </c:pt>
                <c:pt idx="75">
                  <c:v>17.03.2022</c:v>
                </c:pt>
                <c:pt idx="76">
                  <c:v>18.03.2022</c:v>
                </c:pt>
                <c:pt idx="77">
                  <c:v>19.03.2022</c:v>
                </c:pt>
                <c:pt idx="78">
                  <c:v>20.03.2022</c:v>
                </c:pt>
                <c:pt idx="79">
                  <c:v>21.03.2022</c:v>
                </c:pt>
                <c:pt idx="80">
                  <c:v>22.03.2022</c:v>
                </c:pt>
                <c:pt idx="81">
                  <c:v>23.03.2022</c:v>
                </c:pt>
                <c:pt idx="82">
                  <c:v>24.03.2022</c:v>
                </c:pt>
                <c:pt idx="83">
                  <c:v>25.03.2022</c:v>
                </c:pt>
                <c:pt idx="84">
                  <c:v>26.03.2022</c:v>
                </c:pt>
                <c:pt idx="85">
                  <c:v>27.03.2022</c:v>
                </c:pt>
                <c:pt idx="86">
                  <c:v>28.03.2022</c:v>
                </c:pt>
                <c:pt idx="87">
                  <c:v>29.03.2022</c:v>
                </c:pt>
                <c:pt idx="88">
                  <c:v>30.03.2022</c:v>
                </c:pt>
                <c:pt idx="89">
                  <c:v>31.03.2022</c:v>
                </c:pt>
                <c:pt idx="90">
                  <c:v>01.04.2022</c:v>
                </c:pt>
                <c:pt idx="91">
                  <c:v>02.04.2022</c:v>
                </c:pt>
                <c:pt idx="92">
                  <c:v>03.04.2022</c:v>
                </c:pt>
                <c:pt idx="93">
                  <c:v>04.04.2022</c:v>
                </c:pt>
                <c:pt idx="94">
                  <c:v>05.04.2022</c:v>
                </c:pt>
                <c:pt idx="95">
                  <c:v>06.04.2022</c:v>
                </c:pt>
                <c:pt idx="96">
                  <c:v>07.04.2022</c:v>
                </c:pt>
                <c:pt idx="97">
                  <c:v>08.04.2022</c:v>
                </c:pt>
                <c:pt idx="98">
                  <c:v>09.04.2022</c:v>
                </c:pt>
                <c:pt idx="99">
                  <c:v>10.04.2022</c:v>
                </c:pt>
                <c:pt idx="100">
                  <c:v>11.04.2022</c:v>
                </c:pt>
                <c:pt idx="101">
                  <c:v>12.04.2022</c:v>
                </c:pt>
                <c:pt idx="102">
                  <c:v>13.04.2022</c:v>
                </c:pt>
                <c:pt idx="103">
                  <c:v>14.04.2022</c:v>
                </c:pt>
                <c:pt idx="104">
                  <c:v>15.04.2022</c:v>
                </c:pt>
                <c:pt idx="105">
                  <c:v>16.04.2022</c:v>
                </c:pt>
                <c:pt idx="106">
                  <c:v>17.04.2022</c:v>
                </c:pt>
                <c:pt idx="107">
                  <c:v>18.04.2022</c:v>
                </c:pt>
                <c:pt idx="108">
                  <c:v>19.04.2022</c:v>
                </c:pt>
                <c:pt idx="109">
                  <c:v>20.04.2022</c:v>
                </c:pt>
                <c:pt idx="110">
                  <c:v>21.04.2022</c:v>
                </c:pt>
                <c:pt idx="111">
                  <c:v>22.04.2022</c:v>
                </c:pt>
                <c:pt idx="112">
                  <c:v>23.04.2022</c:v>
                </c:pt>
                <c:pt idx="113">
                  <c:v>24.04.2022</c:v>
                </c:pt>
                <c:pt idx="114">
                  <c:v>25.04.2022</c:v>
                </c:pt>
                <c:pt idx="115">
                  <c:v>26.04.2022</c:v>
                </c:pt>
                <c:pt idx="116">
                  <c:v>27.04.2022</c:v>
                </c:pt>
                <c:pt idx="117">
                  <c:v>28.04.2022</c:v>
                </c:pt>
                <c:pt idx="118">
                  <c:v>29.04.2022</c:v>
                </c:pt>
                <c:pt idx="119">
                  <c:v>30.04.2022</c:v>
                </c:pt>
                <c:pt idx="120">
                  <c:v>01.05.2022</c:v>
                </c:pt>
                <c:pt idx="121">
                  <c:v>02.05.2022</c:v>
                </c:pt>
                <c:pt idx="122">
                  <c:v>03.05.2022</c:v>
                </c:pt>
                <c:pt idx="123">
                  <c:v>04.05.2022</c:v>
                </c:pt>
                <c:pt idx="124">
                  <c:v>05.05.2022</c:v>
                </c:pt>
                <c:pt idx="125">
                  <c:v>06.05.2022</c:v>
                </c:pt>
                <c:pt idx="126">
                  <c:v>07.05.2022</c:v>
                </c:pt>
                <c:pt idx="127">
                  <c:v>08.05.2022</c:v>
                </c:pt>
                <c:pt idx="128">
                  <c:v>09.05.2022</c:v>
                </c:pt>
                <c:pt idx="129">
                  <c:v>10.05.2022</c:v>
                </c:pt>
                <c:pt idx="130">
                  <c:v>11.05.2022</c:v>
                </c:pt>
                <c:pt idx="131">
                  <c:v>12.05.2022</c:v>
                </c:pt>
                <c:pt idx="132">
                  <c:v>13.05.2022</c:v>
                </c:pt>
                <c:pt idx="133">
                  <c:v>14.05.2022</c:v>
                </c:pt>
                <c:pt idx="134">
                  <c:v>15.05.2022</c:v>
                </c:pt>
                <c:pt idx="135">
                  <c:v>16.05.2022</c:v>
                </c:pt>
                <c:pt idx="136">
                  <c:v>17.05.2022</c:v>
                </c:pt>
                <c:pt idx="137">
                  <c:v>18.05.2022</c:v>
                </c:pt>
                <c:pt idx="138">
                  <c:v>19.05.2022</c:v>
                </c:pt>
                <c:pt idx="139">
                  <c:v>20.05.2022</c:v>
                </c:pt>
                <c:pt idx="140">
                  <c:v>21.05.2022</c:v>
                </c:pt>
                <c:pt idx="141">
                  <c:v>22.05.2022</c:v>
                </c:pt>
                <c:pt idx="142">
                  <c:v>23.05.2022</c:v>
                </c:pt>
                <c:pt idx="143">
                  <c:v>24.05.2022</c:v>
                </c:pt>
                <c:pt idx="144">
                  <c:v>25.05.2022</c:v>
                </c:pt>
                <c:pt idx="145">
                  <c:v>26.05.2022</c:v>
                </c:pt>
                <c:pt idx="146">
                  <c:v>27.05.2022</c:v>
                </c:pt>
                <c:pt idx="147">
                  <c:v>28.05.2022</c:v>
                </c:pt>
                <c:pt idx="148">
                  <c:v>29.05.2022</c:v>
                </c:pt>
                <c:pt idx="149">
                  <c:v>30.05.2022</c:v>
                </c:pt>
                <c:pt idx="150">
                  <c:v>31.05.2022</c:v>
                </c:pt>
                <c:pt idx="151">
                  <c:v>01.06.2022</c:v>
                </c:pt>
                <c:pt idx="152">
                  <c:v>02.06.2022</c:v>
                </c:pt>
                <c:pt idx="153">
                  <c:v>03.06.2022</c:v>
                </c:pt>
                <c:pt idx="154">
                  <c:v>04.06.2022</c:v>
                </c:pt>
                <c:pt idx="155">
                  <c:v>05.06.2022</c:v>
                </c:pt>
                <c:pt idx="156">
                  <c:v>06.06.2022</c:v>
                </c:pt>
                <c:pt idx="157">
                  <c:v>07.06.2022</c:v>
                </c:pt>
                <c:pt idx="158">
                  <c:v>08.06.2022</c:v>
                </c:pt>
                <c:pt idx="159">
                  <c:v>09.06.2022</c:v>
                </c:pt>
                <c:pt idx="160">
                  <c:v>10.06.2022</c:v>
                </c:pt>
                <c:pt idx="161">
                  <c:v>11.06.2022</c:v>
                </c:pt>
                <c:pt idx="162">
                  <c:v>12.06.2022</c:v>
                </c:pt>
                <c:pt idx="163">
                  <c:v>13.06.2022</c:v>
                </c:pt>
                <c:pt idx="164">
                  <c:v>14.06.2022</c:v>
                </c:pt>
                <c:pt idx="165">
                  <c:v>15.06.2022</c:v>
                </c:pt>
                <c:pt idx="166">
                  <c:v>16.06.2022</c:v>
                </c:pt>
                <c:pt idx="167">
                  <c:v>17.06.2022</c:v>
                </c:pt>
                <c:pt idx="168">
                  <c:v>18.06.2022</c:v>
                </c:pt>
                <c:pt idx="169">
                  <c:v>19.06.2022</c:v>
                </c:pt>
                <c:pt idx="170">
                  <c:v>20.06.2022</c:v>
                </c:pt>
                <c:pt idx="171">
                  <c:v>21.06.2022</c:v>
                </c:pt>
                <c:pt idx="172">
                  <c:v>22.06.2022</c:v>
                </c:pt>
                <c:pt idx="173">
                  <c:v>23.06.2022</c:v>
                </c:pt>
                <c:pt idx="174">
                  <c:v>24.06.2022</c:v>
                </c:pt>
                <c:pt idx="175">
                  <c:v>25.06.2022</c:v>
                </c:pt>
                <c:pt idx="176">
                  <c:v>26.06.2022</c:v>
                </c:pt>
                <c:pt idx="177">
                  <c:v>27.06.2022</c:v>
                </c:pt>
                <c:pt idx="178">
                  <c:v>28.06.2022</c:v>
                </c:pt>
                <c:pt idx="179">
                  <c:v>29.06.2022</c:v>
                </c:pt>
                <c:pt idx="180">
                  <c:v>30.06.2022</c:v>
                </c:pt>
                <c:pt idx="181">
                  <c:v>01.07.2022</c:v>
                </c:pt>
                <c:pt idx="182">
                  <c:v>02.07.2022</c:v>
                </c:pt>
                <c:pt idx="183">
                  <c:v>03.07.2022</c:v>
                </c:pt>
                <c:pt idx="184">
                  <c:v>04.07.2022</c:v>
                </c:pt>
                <c:pt idx="185">
                  <c:v>05.07.2022</c:v>
                </c:pt>
                <c:pt idx="186">
                  <c:v>06.07.2022</c:v>
                </c:pt>
                <c:pt idx="187">
                  <c:v>07.07.2022</c:v>
                </c:pt>
                <c:pt idx="188">
                  <c:v>08.07.2022</c:v>
                </c:pt>
                <c:pt idx="189">
                  <c:v>09.07.2022</c:v>
                </c:pt>
                <c:pt idx="190">
                  <c:v>10.07.2022</c:v>
                </c:pt>
                <c:pt idx="191">
                  <c:v>11.07.2022</c:v>
                </c:pt>
                <c:pt idx="192">
                  <c:v>12.07.2022</c:v>
                </c:pt>
                <c:pt idx="193">
                  <c:v>13.07.2022</c:v>
                </c:pt>
                <c:pt idx="194">
                  <c:v>14.07.2022</c:v>
                </c:pt>
                <c:pt idx="195">
                  <c:v>15.07.2022</c:v>
                </c:pt>
                <c:pt idx="196">
                  <c:v>16.07.2022</c:v>
                </c:pt>
                <c:pt idx="197">
                  <c:v>17.07.2022</c:v>
                </c:pt>
                <c:pt idx="198">
                  <c:v>18.07.2022</c:v>
                </c:pt>
                <c:pt idx="199">
                  <c:v>19.07.2022</c:v>
                </c:pt>
                <c:pt idx="200">
                  <c:v>20.07.2022</c:v>
                </c:pt>
                <c:pt idx="201">
                  <c:v>21.07.2022</c:v>
                </c:pt>
                <c:pt idx="202">
                  <c:v>22.07.2022</c:v>
                </c:pt>
                <c:pt idx="203">
                  <c:v>23.07.2022</c:v>
                </c:pt>
                <c:pt idx="204">
                  <c:v>24.07.2022</c:v>
                </c:pt>
                <c:pt idx="205">
                  <c:v>25.07.2022</c:v>
                </c:pt>
                <c:pt idx="206">
                  <c:v>26.07.2022</c:v>
                </c:pt>
                <c:pt idx="207">
                  <c:v>27.07.2022</c:v>
                </c:pt>
                <c:pt idx="208">
                  <c:v>28.07.2022</c:v>
                </c:pt>
                <c:pt idx="209">
                  <c:v>29.07.2022</c:v>
                </c:pt>
                <c:pt idx="210">
                  <c:v>30.07.2022</c:v>
                </c:pt>
                <c:pt idx="211">
                  <c:v>31.07.2022</c:v>
                </c:pt>
                <c:pt idx="212">
                  <c:v>01.08.2022</c:v>
                </c:pt>
                <c:pt idx="213">
                  <c:v>02.08.2022</c:v>
                </c:pt>
                <c:pt idx="214">
                  <c:v>03.08.2022</c:v>
                </c:pt>
                <c:pt idx="215">
                  <c:v>04.08.2022</c:v>
                </c:pt>
                <c:pt idx="216">
                  <c:v>05.08.2022</c:v>
                </c:pt>
                <c:pt idx="217">
                  <c:v>06.08.2022</c:v>
                </c:pt>
                <c:pt idx="218">
                  <c:v>07.08.2022</c:v>
                </c:pt>
                <c:pt idx="219">
                  <c:v>08.08.2022</c:v>
                </c:pt>
                <c:pt idx="220">
                  <c:v>09.08.2022</c:v>
                </c:pt>
                <c:pt idx="221">
                  <c:v>10.08.2022</c:v>
                </c:pt>
                <c:pt idx="222">
                  <c:v>11.08.2022</c:v>
                </c:pt>
                <c:pt idx="223">
                  <c:v>12.08.2022</c:v>
                </c:pt>
                <c:pt idx="224">
                  <c:v>13.08.2022</c:v>
                </c:pt>
                <c:pt idx="225">
                  <c:v>14.08.2022</c:v>
                </c:pt>
                <c:pt idx="226">
                  <c:v>15.08.2022</c:v>
                </c:pt>
                <c:pt idx="227">
                  <c:v>16.08.2022</c:v>
                </c:pt>
                <c:pt idx="228">
                  <c:v>17.08.2022</c:v>
                </c:pt>
                <c:pt idx="229">
                  <c:v>18.08.2022</c:v>
                </c:pt>
                <c:pt idx="230">
                  <c:v>19.08.2022</c:v>
                </c:pt>
                <c:pt idx="231">
                  <c:v>20.08.2022</c:v>
                </c:pt>
                <c:pt idx="232">
                  <c:v>21.08.2022</c:v>
                </c:pt>
                <c:pt idx="233">
                  <c:v>22.08.2022</c:v>
                </c:pt>
                <c:pt idx="234">
                  <c:v>23.08.2022</c:v>
                </c:pt>
                <c:pt idx="235">
                  <c:v>24.08.2022</c:v>
                </c:pt>
                <c:pt idx="236">
                  <c:v>25.08.2022</c:v>
                </c:pt>
                <c:pt idx="237">
                  <c:v>26.08.2022</c:v>
                </c:pt>
                <c:pt idx="238">
                  <c:v>27.08.2022</c:v>
                </c:pt>
                <c:pt idx="239">
                  <c:v>28.08.2022</c:v>
                </c:pt>
                <c:pt idx="240">
                  <c:v>29.08.2022</c:v>
                </c:pt>
                <c:pt idx="241">
                  <c:v>30.08.2022</c:v>
                </c:pt>
                <c:pt idx="242">
                  <c:v>31.08.2022</c:v>
                </c:pt>
                <c:pt idx="243">
                  <c:v>01.09.2022</c:v>
                </c:pt>
                <c:pt idx="244">
                  <c:v>02.09.2022</c:v>
                </c:pt>
                <c:pt idx="245">
                  <c:v>03.09.2022</c:v>
                </c:pt>
                <c:pt idx="246">
                  <c:v>04.09.2022</c:v>
                </c:pt>
                <c:pt idx="247">
                  <c:v>05.09.2022</c:v>
                </c:pt>
                <c:pt idx="248">
                  <c:v>06.09.2022</c:v>
                </c:pt>
                <c:pt idx="249">
                  <c:v>07.09.2022</c:v>
                </c:pt>
                <c:pt idx="250">
                  <c:v>08.09.2022</c:v>
                </c:pt>
                <c:pt idx="251">
                  <c:v>09.09.2022</c:v>
                </c:pt>
                <c:pt idx="252">
                  <c:v>10.09.2022</c:v>
                </c:pt>
                <c:pt idx="253">
                  <c:v>11.09.2022</c:v>
                </c:pt>
                <c:pt idx="254">
                  <c:v>12.09.2022</c:v>
                </c:pt>
                <c:pt idx="255">
                  <c:v>13.09.2022</c:v>
                </c:pt>
                <c:pt idx="256">
                  <c:v>14.09.2022</c:v>
                </c:pt>
                <c:pt idx="257">
                  <c:v>15.09.2022</c:v>
                </c:pt>
                <c:pt idx="258">
                  <c:v>16.09.2022</c:v>
                </c:pt>
                <c:pt idx="259">
                  <c:v>17.09.2022</c:v>
                </c:pt>
                <c:pt idx="260">
                  <c:v>18.09.2022</c:v>
                </c:pt>
                <c:pt idx="261">
                  <c:v>19.09.2022</c:v>
                </c:pt>
                <c:pt idx="262">
                  <c:v>20.09.2022</c:v>
                </c:pt>
                <c:pt idx="263">
                  <c:v>21.09.2022</c:v>
                </c:pt>
                <c:pt idx="264">
                  <c:v>22.09.2022</c:v>
                </c:pt>
                <c:pt idx="265">
                  <c:v>23.09.2022</c:v>
                </c:pt>
                <c:pt idx="266">
                  <c:v>24.09.2022</c:v>
                </c:pt>
                <c:pt idx="267">
                  <c:v>25.09.2022</c:v>
                </c:pt>
                <c:pt idx="268">
                  <c:v>26.09.2022</c:v>
                </c:pt>
                <c:pt idx="269">
                  <c:v>27.09.2022</c:v>
                </c:pt>
                <c:pt idx="270">
                  <c:v>28.09.2022</c:v>
                </c:pt>
                <c:pt idx="271">
                  <c:v>29.09.2022</c:v>
                </c:pt>
                <c:pt idx="272">
                  <c:v>30.09.2022</c:v>
                </c:pt>
                <c:pt idx="273">
                  <c:v>01.10.2022</c:v>
                </c:pt>
                <c:pt idx="274">
                  <c:v>02.10.2022</c:v>
                </c:pt>
                <c:pt idx="275">
                  <c:v>03.10.2022</c:v>
                </c:pt>
                <c:pt idx="276">
                  <c:v>04.10.2022</c:v>
                </c:pt>
                <c:pt idx="277">
                  <c:v>05.10.2022</c:v>
                </c:pt>
                <c:pt idx="278">
                  <c:v>06.10.2022</c:v>
                </c:pt>
                <c:pt idx="279">
                  <c:v>07.10.2022</c:v>
                </c:pt>
                <c:pt idx="280">
                  <c:v>08.10.2022</c:v>
                </c:pt>
                <c:pt idx="281">
                  <c:v>09.10.2022</c:v>
                </c:pt>
                <c:pt idx="282">
                  <c:v>10.10.2022</c:v>
                </c:pt>
                <c:pt idx="283">
                  <c:v>11.10.2022</c:v>
                </c:pt>
                <c:pt idx="284">
                  <c:v>12.10.2022</c:v>
                </c:pt>
                <c:pt idx="285">
                  <c:v>13.10.2022</c:v>
                </c:pt>
                <c:pt idx="286">
                  <c:v>14.10.2022</c:v>
                </c:pt>
                <c:pt idx="287">
                  <c:v>15.10.2022</c:v>
                </c:pt>
                <c:pt idx="288">
                  <c:v>16.10.2022</c:v>
                </c:pt>
                <c:pt idx="289">
                  <c:v>17.10.2022</c:v>
                </c:pt>
                <c:pt idx="290">
                  <c:v>18.10.2022</c:v>
                </c:pt>
                <c:pt idx="291">
                  <c:v>19.10.2022</c:v>
                </c:pt>
                <c:pt idx="292">
                  <c:v>20.10.2022</c:v>
                </c:pt>
                <c:pt idx="293">
                  <c:v>21.10.2022</c:v>
                </c:pt>
                <c:pt idx="294">
                  <c:v>22.10.2022</c:v>
                </c:pt>
                <c:pt idx="295">
                  <c:v>23.10.2022</c:v>
                </c:pt>
                <c:pt idx="296">
                  <c:v>24.10.2022</c:v>
                </c:pt>
                <c:pt idx="297">
                  <c:v>25.10.2022</c:v>
                </c:pt>
                <c:pt idx="298">
                  <c:v>26.10.2022</c:v>
                </c:pt>
                <c:pt idx="299">
                  <c:v>27.10.2022</c:v>
                </c:pt>
                <c:pt idx="300">
                  <c:v>28.10.2022</c:v>
                </c:pt>
                <c:pt idx="301">
                  <c:v>29.10.2022</c:v>
                </c:pt>
                <c:pt idx="302">
                  <c:v>30.10.2022</c:v>
                </c:pt>
                <c:pt idx="303">
                  <c:v>31.10.2022</c:v>
                </c:pt>
                <c:pt idx="304">
                  <c:v>01.11.2022</c:v>
                </c:pt>
                <c:pt idx="305">
                  <c:v>02.11.2022</c:v>
                </c:pt>
                <c:pt idx="306">
                  <c:v>03.11.2022</c:v>
                </c:pt>
                <c:pt idx="307">
                  <c:v>04.11.2022</c:v>
                </c:pt>
                <c:pt idx="308">
                  <c:v>05.11.2022</c:v>
                </c:pt>
                <c:pt idx="309">
                  <c:v>06.11.2022</c:v>
                </c:pt>
                <c:pt idx="310">
                  <c:v>07.11.2022</c:v>
                </c:pt>
                <c:pt idx="311">
                  <c:v>08.11.2022</c:v>
                </c:pt>
                <c:pt idx="312">
                  <c:v>09.11.2022</c:v>
                </c:pt>
                <c:pt idx="313">
                  <c:v>10.11.2022</c:v>
                </c:pt>
                <c:pt idx="314">
                  <c:v>11.11.2022</c:v>
                </c:pt>
                <c:pt idx="315">
                  <c:v>12.11.2022</c:v>
                </c:pt>
                <c:pt idx="316">
                  <c:v>13.11.2022</c:v>
                </c:pt>
                <c:pt idx="317">
                  <c:v>14.11.2022</c:v>
                </c:pt>
                <c:pt idx="318">
                  <c:v>15.11.2022</c:v>
                </c:pt>
                <c:pt idx="319">
                  <c:v>16.11.2022</c:v>
                </c:pt>
                <c:pt idx="320">
                  <c:v>17.11.2022</c:v>
                </c:pt>
                <c:pt idx="321">
                  <c:v>18.11.2022</c:v>
                </c:pt>
                <c:pt idx="322">
                  <c:v>19.11.2022</c:v>
                </c:pt>
                <c:pt idx="323">
                  <c:v>20.11.2022</c:v>
                </c:pt>
                <c:pt idx="324">
                  <c:v>21.11.2022</c:v>
                </c:pt>
                <c:pt idx="325">
                  <c:v>22.11.2022</c:v>
                </c:pt>
                <c:pt idx="326">
                  <c:v>23.11.2022</c:v>
                </c:pt>
                <c:pt idx="327">
                  <c:v>24.11.2022</c:v>
                </c:pt>
                <c:pt idx="328">
                  <c:v>25.11.2022</c:v>
                </c:pt>
                <c:pt idx="329">
                  <c:v>26.11.2022</c:v>
                </c:pt>
                <c:pt idx="330">
                  <c:v>27.11.2022</c:v>
                </c:pt>
                <c:pt idx="331">
                  <c:v>28.11.2022</c:v>
                </c:pt>
                <c:pt idx="332">
                  <c:v>29.11.2022</c:v>
                </c:pt>
                <c:pt idx="333">
                  <c:v>30.11.2022</c:v>
                </c:pt>
                <c:pt idx="334">
                  <c:v>01.12.2022</c:v>
                </c:pt>
                <c:pt idx="335">
                  <c:v>02.12.2022</c:v>
                </c:pt>
                <c:pt idx="336">
                  <c:v>03.12.2022</c:v>
                </c:pt>
                <c:pt idx="337">
                  <c:v>04.12.2022</c:v>
                </c:pt>
                <c:pt idx="338">
                  <c:v>05.12.2022</c:v>
                </c:pt>
                <c:pt idx="339">
                  <c:v>06.12.2022</c:v>
                </c:pt>
                <c:pt idx="340">
                  <c:v>07.12.2022</c:v>
                </c:pt>
                <c:pt idx="341">
                  <c:v>08.12.2022</c:v>
                </c:pt>
                <c:pt idx="342">
                  <c:v>09.12.2022</c:v>
                </c:pt>
                <c:pt idx="343">
                  <c:v>10.12.2022</c:v>
                </c:pt>
                <c:pt idx="344">
                  <c:v>11.12.2022</c:v>
                </c:pt>
                <c:pt idx="345">
                  <c:v>12.12.2022</c:v>
                </c:pt>
                <c:pt idx="346">
                  <c:v>13.12.2022</c:v>
                </c:pt>
                <c:pt idx="347">
                  <c:v>14.12.2022</c:v>
                </c:pt>
                <c:pt idx="348">
                  <c:v>15.12.2022</c:v>
                </c:pt>
                <c:pt idx="349">
                  <c:v>16.12.2022</c:v>
                </c:pt>
                <c:pt idx="350">
                  <c:v>17.12.2022</c:v>
                </c:pt>
                <c:pt idx="351">
                  <c:v>18.12.2022</c:v>
                </c:pt>
                <c:pt idx="352">
                  <c:v>19.12.2022</c:v>
                </c:pt>
                <c:pt idx="353">
                  <c:v>20.12.2022</c:v>
                </c:pt>
                <c:pt idx="354">
                  <c:v>21.12.2022</c:v>
                </c:pt>
                <c:pt idx="355">
                  <c:v>22.12.2022</c:v>
                </c:pt>
                <c:pt idx="356">
                  <c:v>23.12.2022</c:v>
                </c:pt>
                <c:pt idx="357">
                  <c:v>24.12.2022</c:v>
                </c:pt>
                <c:pt idx="358">
                  <c:v>25.12.2022</c:v>
                </c:pt>
                <c:pt idx="359">
                  <c:v>26.12.2022</c:v>
                </c:pt>
                <c:pt idx="360">
                  <c:v>27.12.2022</c:v>
                </c:pt>
                <c:pt idx="361">
                  <c:v>28.12.2022</c:v>
                </c:pt>
                <c:pt idx="362">
                  <c:v>29.12.2022</c:v>
                </c:pt>
                <c:pt idx="363">
                  <c:v>30.12.2022</c:v>
                </c:pt>
                <c:pt idx="364">
                  <c:v>31.12.2022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140401</c:v>
                </c:pt>
                <c:pt idx="1">
                  <c:v>179367</c:v>
                </c:pt>
                <c:pt idx="2">
                  <c:v>193439</c:v>
                </c:pt>
                <c:pt idx="3">
                  <c:v>184942</c:v>
                </c:pt>
                <c:pt idx="4">
                  <c:v>150330</c:v>
                </c:pt>
                <c:pt idx="5">
                  <c:v>191665</c:v>
                </c:pt>
                <c:pt idx="6">
                  <c:v>280307</c:v>
                </c:pt>
                <c:pt idx="7">
                  <c:v>138880</c:v>
                </c:pt>
                <c:pt idx="8">
                  <c:v>132509</c:v>
                </c:pt>
                <c:pt idx="9">
                  <c:v>129436</c:v>
                </c:pt>
                <c:pt idx="10">
                  <c:v>166174</c:v>
                </c:pt>
                <c:pt idx="11">
                  <c:v>186469</c:v>
                </c:pt>
                <c:pt idx="12">
                  <c:v>177445</c:v>
                </c:pt>
                <c:pt idx="13">
                  <c:v>167294</c:v>
                </c:pt>
                <c:pt idx="14">
                  <c:v>164129</c:v>
                </c:pt>
                <c:pt idx="15">
                  <c:v>231174</c:v>
                </c:pt>
                <c:pt idx="16">
                  <c:v>289510</c:v>
                </c:pt>
                <c:pt idx="17">
                  <c:v>440497</c:v>
                </c:pt>
                <c:pt idx="18">
                  <c:v>278034</c:v>
                </c:pt>
                <c:pt idx="19">
                  <c:v>329650</c:v>
                </c:pt>
                <c:pt idx="20">
                  <c:v>271556</c:v>
                </c:pt>
                <c:pt idx="21">
                  <c:v>286315</c:v>
                </c:pt>
                <c:pt idx="22">
                  <c:v>192096</c:v>
                </c:pt>
                <c:pt idx="23">
                  <c:v>173735</c:v>
                </c:pt>
                <c:pt idx="24">
                  <c:v>191559</c:v>
                </c:pt>
                <c:pt idx="25">
                  <c:v>175536</c:v>
                </c:pt>
                <c:pt idx="26">
                  <c:v>229359</c:v>
                </c:pt>
                <c:pt idx="27">
                  <c:v>203106</c:v>
                </c:pt>
                <c:pt idx="28">
                  <c:v>185450</c:v>
                </c:pt>
                <c:pt idx="29">
                  <c:v>146898</c:v>
                </c:pt>
                <c:pt idx="30">
                  <c:v>132683</c:v>
                </c:pt>
                <c:pt idx="31">
                  <c:v>395065</c:v>
                </c:pt>
                <c:pt idx="32">
                  <c:v>184357</c:v>
                </c:pt>
                <c:pt idx="33">
                  <c:v>126862</c:v>
                </c:pt>
                <c:pt idx="34">
                  <c:v>104318</c:v>
                </c:pt>
                <c:pt idx="35">
                  <c:v>82494</c:v>
                </c:pt>
                <c:pt idx="36">
                  <c:v>98029</c:v>
                </c:pt>
                <c:pt idx="37">
                  <c:v>140441</c:v>
                </c:pt>
                <c:pt idx="38">
                  <c:v>151711</c:v>
                </c:pt>
                <c:pt idx="39">
                  <c:v>119126</c:v>
                </c:pt>
                <c:pt idx="40">
                  <c:v>119789</c:v>
                </c:pt>
                <c:pt idx="41">
                  <c:v>125843</c:v>
                </c:pt>
                <c:pt idx="42">
                  <c:v>87940</c:v>
                </c:pt>
                <c:pt idx="43">
                  <c:v>314896</c:v>
                </c:pt>
                <c:pt idx="44">
                  <c:v>194611</c:v>
                </c:pt>
                <c:pt idx="45">
                  <c:v>454356</c:v>
                </c:pt>
                <c:pt idx="46">
                  <c:v>224354</c:v>
                </c:pt>
                <c:pt idx="47">
                  <c:v>196673</c:v>
                </c:pt>
                <c:pt idx="48">
                  <c:v>178710</c:v>
                </c:pt>
                <c:pt idx="49">
                  <c:v>430508</c:v>
                </c:pt>
                <c:pt idx="50">
                  <c:v>254967</c:v>
                </c:pt>
                <c:pt idx="51">
                  <c:v>278662</c:v>
                </c:pt>
                <c:pt idx="52">
                  <c:v>408653</c:v>
                </c:pt>
                <c:pt idx="53">
                  <c:v>308015</c:v>
                </c:pt>
                <c:pt idx="54">
                  <c:v>860808</c:v>
                </c:pt>
                <c:pt idx="55">
                  <c:v>514744</c:v>
                </c:pt>
                <c:pt idx="56">
                  <c:v>307131</c:v>
                </c:pt>
                <c:pt idx="57">
                  <c:v>740575</c:v>
                </c:pt>
                <c:pt idx="58">
                  <c:v>525575</c:v>
                </c:pt>
                <c:pt idx="59">
                  <c:v>686200</c:v>
                </c:pt>
                <c:pt idx="60">
                  <c:v>626077</c:v>
                </c:pt>
                <c:pt idx="61">
                  <c:v>669469</c:v>
                </c:pt>
                <c:pt idx="62">
                  <c:v>647757</c:v>
                </c:pt>
                <c:pt idx="63">
                  <c:v>346920</c:v>
                </c:pt>
                <c:pt idx="64">
                  <c:v>391011</c:v>
                </c:pt>
                <c:pt idx="65">
                  <c:v>369253</c:v>
                </c:pt>
                <c:pt idx="66">
                  <c:v>380597</c:v>
                </c:pt>
                <c:pt idx="67">
                  <c:v>412434</c:v>
                </c:pt>
                <c:pt idx="68">
                  <c:v>374420</c:v>
                </c:pt>
                <c:pt idx="69">
                  <c:v>290087</c:v>
                </c:pt>
                <c:pt idx="70">
                  <c:v>300179</c:v>
                </c:pt>
                <c:pt idx="71">
                  <c:v>272754</c:v>
                </c:pt>
                <c:pt idx="72">
                  <c:v>374474</c:v>
                </c:pt>
                <c:pt idx="73">
                  <c:v>303024</c:v>
                </c:pt>
                <c:pt idx="74">
                  <c:v>323358</c:v>
                </c:pt>
                <c:pt idx="75">
                  <c:v>330135</c:v>
                </c:pt>
                <c:pt idx="76">
                  <c:v>287205</c:v>
                </c:pt>
                <c:pt idx="77">
                  <c:v>142130</c:v>
                </c:pt>
                <c:pt idx="78">
                  <c:v>321787</c:v>
                </c:pt>
                <c:pt idx="79">
                  <c:v>440486</c:v>
                </c:pt>
                <c:pt idx="80">
                  <c:v>284651</c:v>
                </c:pt>
                <c:pt idx="81">
                  <c:v>229416</c:v>
                </c:pt>
                <c:pt idx="82">
                  <c:v>216267</c:v>
                </c:pt>
                <c:pt idx="83">
                  <c:v>179871</c:v>
                </c:pt>
                <c:pt idx="84">
                  <c:v>156531</c:v>
                </c:pt>
                <c:pt idx="85">
                  <c:v>285298</c:v>
                </c:pt>
                <c:pt idx="86">
                  <c:v>611617</c:v>
                </c:pt>
                <c:pt idx="87">
                  <c:v>358099</c:v>
                </c:pt>
                <c:pt idx="88">
                  <c:v>311010</c:v>
                </c:pt>
                <c:pt idx="89">
                  <c:v>414136</c:v>
                </c:pt>
                <c:pt idx="90">
                  <c:v>312029</c:v>
                </c:pt>
                <c:pt idx="91">
                  <c:v>236090</c:v>
                </c:pt>
                <c:pt idx="92">
                  <c:v>232873</c:v>
                </c:pt>
                <c:pt idx="93">
                  <c:v>339294</c:v>
                </c:pt>
                <c:pt idx="94">
                  <c:v>308406</c:v>
                </c:pt>
                <c:pt idx="95">
                  <c:v>298748</c:v>
                </c:pt>
                <c:pt idx="96">
                  <c:v>700580</c:v>
                </c:pt>
                <c:pt idx="97">
                  <c:v>325993</c:v>
                </c:pt>
                <c:pt idx="98">
                  <c:v>208812</c:v>
                </c:pt>
                <c:pt idx="99">
                  <c:v>277529</c:v>
                </c:pt>
                <c:pt idx="100">
                  <c:v>289883</c:v>
                </c:pt>
                <c:pt idx="101">
                  <c:v>230584</c:v>
                </c:pt>
                <c:pt idx="102">
                  <c:v>154663</c:v>
                </c:pt>
                <c:pt idx="103">
                  <c:v>178909</c:v>
                </c:pt>
                <c:pt idx="104">
                  <c:v>133333</c:v>
                </c:pt>
                <c:pt idx="105">
                  <c:v>100770</c:v>
                </c:pt>
                <c:pt idx="106">
                  <c:v>101128</c:v>
                </c:pt>
                <c:pt idx="107">
                  <c:v>98698</c:v>
                </c:pt>
                <c:pt idx="108">
                  <c:v>167453</c:v>
                </c:pt>
                <c:pt idx="109">
                  <c:v>270507</c:v>
                </c:pt>
                <c:pt idx="110">
                  <c:v>139639</c:v>
                </c:pt>
                <c:pt idx="111">
                  <c:v>108957</c:v>
                </c:pt>
                <c:pt idx="112">
                  <c:v>144007</c:v>
                </c:pt>
                <c:pt idx="113">
                  <c:v>266078</c:v>
                </c:pt>
                <c:pt idx="114">
                  <c:v>190804</c:v>
                </c:pt>
                <c:pt idx="115">
                  <c:v>263594</c:v>
                </c:pt>
                <c:pt idx="116">
                  <c:v>245794</c:v>
                </c:pt>
                <c:pt idx="117">
                  <c:v>213114</c:v>
                </c:pt>
                <c:pt idx="118">
                  <c:v>156047</c:v>
                </c:pt>
                <c:pt idx="119">
                  <c:v>149576</c:v>
                </c:pt>
                <c:pt idx="120">
                  <c:v>161128</c:v>
                </c:pt>
                <c:pt idx="121">
                  <c:v>195311</c:v>
                </c:pt>
                <c:pt idx="122">
                  <c:v>198001</c:v>
                </c:pt>
                <c:pt idx="123">
                  <c:v>170883</c:v>
                </c:pt>
                <c:pt idx="124">
                  <c:v>134536</c:v>
                </c:pt>
                <c:pt idx="125">
                  <c:v>155050</c:v>
                </c:pt>
                <c:pt idx="126">
                  <c:v>121164</c:v>
                </c:pt>
                <c:pt idx="127">
                  <c:v>296782</c:v>
                </c:pt>
                <c:pt idx="128">
                  <c:v>566192</c:v>
                </c:pt>
                <c:pt idx="129">
                  <c:v>187635</c:v>
                </c:pt>
                <c:pt idx="130">
                  <c:v>158566</c:v>
                </c:pt>
                <c:pt idx="131">
                  <c:v>166963</c:v>
                </c:pt>
                <c:pt idx="132">
                  <c:v>199896</c:v>
                </c:pt>
                <c:pt idx="133">
                  <c:v>112526</c:v>
                </c:pt>
                <c:pt idx="134">
                  <c:v>212831</c:v>
                </c:pt>
                <c:pt idx="135">
                  <c:v>262552</c:v>
                </c:pt>
                <c:pt idx="136">
                  <c:v>170435</c:v>
                </c:pt>
                <c:pt idx="137">
                  <c:v>136513</c:v>
                </c:pt>
                <c:pt idx="138">
                  <c:v>136812</c:v>
                </c:pt>
                <c:pt idx="139">
                  <c:v>123318</c:v>
                </c:pt>
                <c:pt idx="140">
                  <c:v>98050</c:v>
                </c:pt>
                <c:pt idx="141">
                  <c:v>107437</c:v>
                </c:pt>
                <c:pt idx="142">
                  <c:v>192124</c:v>
                </c:pt>
                <c:pt idx="143">
                  <c:v>175245</c:v>
                </c:pt>
                <c:pt idx="144">
                  <c:v>146391</c:v>
                </c:pt>
                <c:pt idx="145">
                  <c:v>162519</c:v>
                </c:pt>
                <c:pt idx="146">
                  <c:v>162941</c:v>
                </c:pt>
                <c:pt idx="147">
                  <c:v>100658</c:v>
                </c:pt>
                <c:pt idx="148">
                  <c:v>101106</c:v>
                </c:pt>
                <c:pt idx="149">
                  <c:v>144305</c:v>
                </c:pt>
                <c:pt idx="150">
                  <c:v>109942</c:v>
                </c:pt>
                <c:pt idx="151">
                  <c:v>258963</c:v>
                </c:pt>
                <c:pt idx="152">
                  <c:v>153971</c:v>
                </c:pt>
                <c:pt idx="153">
                  <c:v>206380</c:v>
                </c:pt>
                <c:pt idx="154">
                  <c:v>156252</c:v>
                </c:pt>
                <c:pt idx="155">
                  <c:v>170230</c:v>
                </c:pt>
                <c:pt idx="156">
                  <c:v>162667</c:v>
                </c:pt>
                <c:pt idx="157">
                  <c:v>347120</c:v>
                </c:pt>
                <c:pt idx="158">
                  <c:v>392501</c:v>
                </c:pt>
                <c:pt idx="159">
                  <c:v>251142</c:v>
                </c:pt>
                <c:pt idx="160">
                  <c:v>209860</c:v>
                </c:pt>
                <c:pt idx="161">
                  <c:v>184874</c:v>
                </c:pt>
                <c:pt idx="162">
                  <c:v>193806</c:v>
                </c:pt>
                <c:pt idx="163">
                  <c:v>178149</c:v>
                </c:pt>
                <c:pt idx="164">
                  <c:v>141042</c:v>
                </c:pt>
                <c:pt idx="165">
                  <c:v>200818</c:v>
                </c:pt>
                <c:pt idx="166">
                  <c:v>146928</c:v>
                </c:pt>
                <c:pt idx="167">
                  <c:v>229896</c:v>
                </c:pt>
                <c:pt idx="168">
                  <c:v>296108</c:v>
                </c:pt>
                <c:pt idx="169">
                  <c:v>246024</c:v>
                </c:pt>
                <c:pt idx="170">
                  <c:v>233993</c:v>
                </c:pt>
                <c:pt idx="171">
                  <c:v>176174</c:v>
                </c:pt>
                <c:pt idx="172">
                  <c:v>175572</c:v>
                </c:pt>
                <c:pt idx="173">
                  <c:v>198142</c:v>
                </c:pt>
                <c:pt idx="174">
                  <c:v>159852</c:v>
                </c:pt>
                <c:pt idx="175">
                  <c:v>270139</c:v>
                </c:pt>
                <c:pt idx="176">
                  <c:v>269866</c:v>
                </c:pt>
                <c:pt idx="177">
                  <c:v>199904</c:v>
                </c:pt>
                <c:pt idx="178">
                  <c:v>158375</c:v>
                </c:pt>
                <c:pt idx="179">
                  <c:v>202323</c:v>
                </c:pt>
                <c:pt idx="180">
                  <c:v>248167</c:v>
                </c:pt>
                <c:pt idx="181">
                  <c:v>204563</c:v>
                </c:pt>
                <c:pt idx="182">
                  <c:v>133774</c:v>
                </c:pt>
                <c:pt idx="183">
                  <c:v>147346</c:v>
                </c:pt>
                <c:pt idx="184">
                  <c:v>209165</c:v>
                </c:pt>
                <c:pt idx="185">
                  <c:v>183876</c:v>
                </c:pt>
                <c:pt idx="186">
                  <c:v>230454</c:v>
                </c:pt>
                <c:pt idx="187">
                  <c:v>240385</c:v>
                </c:pt>
                <c:pt idx="188">
                  <c:v>193791</c:v>
                </c:pt>
                <c:pt idx="189">
                  <c:v>153442</c:v>
                </c:pt>
                <c:pt idx="190">
                  <c:v>156531</c:v>
                </c:pt>
                <c:pt idx="191">
                  <c:v>161906</c:v>
                </c:pt>
                <c:pt idx="192">
                  <c:v>137628</c:v>
                </c:pt>
                <c:pt idx="193">
                  <c:v>173083</c:v>
                </c:pt>
                <c:pt idx="194">
                  <c:v>109551</c:v>
                </c:pt>
                <c:pt idx="195">
                  <c:v>95189</c:v>
                </c:pt>
                <c:pt idx="196">
                  <c:v>81046</c:v>
                </c:pt>
                <c:pt idx="197">
                  <c:v>90548</c:v>
                </c:pt>
                <c:pt idx="198">
                  <c:v>104682</c:v>
                </c:pt>
                <c:pt idx="199">
                  <c:v>97980</c:v>
                </c:pt>
                <c:pt idx="200">
                  <c:v>145302</c:v>
                </c:pt>
                <c:pt idx="201">
                  <c:v>128801</c:v>
                </c:pt>
                <c:pt idx="202">
                  <c:v>97270</c:v>
                </c:pt>
                <c:pt idx="203">
                  <c:v>81221</c:v>
                </c:pt>
                <c:pt idx="204">
                  <c:v>119133</c:v>
                </c:pt>
                <c:pt idx="205">
                  <c:v>129580</c:v>
                </c:pt>
                <c:pt idx="206">
                  <c:v>149412</c:v>
                </c:pt>
                <c:pt idx="207">
                  <c:v>136155</c:v>
                </c:pt>
                <c:pt idx="208">
                  <c:v>131732</c:v>
                </c:pt>
                <c:pt idx="209">
                  <c:v>119644</c:v>
                </c:pt>
                <c:pt idx="210">
                  <c:v>90959</c:v>
                </c:pt>
                <c:pt idx="211">
                  <c:v>98550</c:v>
                </c:pt>
                <c:pt idx="212">
                  <c:v>140434</c:v>
                </c:pt>
                <c:pt idx="213">
                  <c:v>139295</c:v>
                </c:pt>
                <c:pt idx="214">
                  <c:v>176309</c:v>
                </c:pt>
                <c:pt idx="215">
                  <c:v>142535</c:v>
                </c:pt>
                <c:pt idx="216">
                  <c:v>126912</c:v>
                </c:pt>
                <c:pt idx="217">
                  <c:v>98721</c:v>
                </c:pt>
                <c:pt idx="218">
                  <c:v>116326</c:v>
                </c:pt>
                <c:pt idx="219">
                  <c:v>96163</c:v>
                </c:pt>
                <c:pt idx="220">
                  <c:v>155078</c:v>
                </c:pt>
                <c:pt idx="221">
                  <c:v>123772</c:v>
                </c:pt>
                <c:pt idx="222">
                  <c:v>157741</c:v>
                </c:pt>
                <c:pt idx="223">
                  <c:v>179780</c:v>
                </c:pt>
                <c:pt idx="224">
                  <c:v>118449</c:v>
                </c:pt>
                <c:pt idx="225">
                  <c:v>127418</c:v>
                </c:pt>
                <c:pt idx="226">
                  <c:v>190562</c:v>
                </c:pt>
                <c:pt idx="227">
                  <c:v>160151</c:v>
                </c:pt>
                <c:pt idx="228">
                  <c:v>181504</c:v>
                </c:pt>
                <c:pt idx="229">
                  <c:v>138559</c:v>
                </c:pt>
                <c:pt idx="230">
                  <c:v>294007</c:v>
                </c:pt>
                <c:pt idx="231">
                  <c:v>210051</c:v>
                </c:pt>
                <c:pt idx="232">
                  <c:v>147935</c:v>
                </c:pt>
                <c:pt idx="233">
                  <c:v>164262</c:v>
                </c:pt>
                <c:pt idx="234">
                  <c:v>134965</c:v>
                </c:pt>
                <c:pt idx="235">
                  <c:v>138124</c:v>
                </c:pt>
                <c:pt idx="236">
                  <c:v>164804</c:v>
                </c:pt>
                <c:pt idx="237">
                  <c:v>112703</c:v>
                </c:pt>
                <c:pt idx="238">
                  <c:v>89313</c:v>
                </c:pt>
                <c:pt idx="239">
                  <c:v>133493</c:v>
                </c:pt>
                <c:pt idx="240">
                  <c:v>190198</c:v>
                </c:pt>
                <c:pt idx="241">
                  <c:v>182272</c:v>
                </c:pt>
                <c:pt idx="242">
                  <c:v>163140</c:v>
                </c:pt>
                <c:pt idx="243">
                  <c:v>131727</c:v>
                </c:pt>
                <c:pt idx="244">
                  <c:v>112599</c:v>
                </c:pt>
                <c:pt idx="245">
                  <c:v>102167</c:v>
                </c:pt>
                <c:pt idx="246">
                  <c:v>169971</c:v>
                </c:pt>
                <c:pt idx="247">
                  <c:v>265144</c:v>
                </c:pt>
                <c:pt idx="248">
                  <c:v>170517</c:v>
                </c:pt>
                <c:pt idx="249">
                  <c:v>794431</c:v>
                </c:pt>
                <c:pt idx="250">
                  <c:v>632440</c:v>
                </c:pt>
                <c:pt idx="251">
                  <c:v>449477</c:v>
                </c:pt>
                <c:pt idx="252">
                  <c:v>368381</c:v>
                </c:pt>
                <c:pt idx="253">
                  <c:v>387937</c:v>
                </c:pt>
                <c:pt idx="254">
                  <c:v>404338</c:v>
                </c:pt>
                <c:pt idx="255">
                  <c:v>359265</c:v>
                </c:pt>
                <c:pt idx="256">
                  <c:v>259681</c:v>
                </c:pt>
                <c:pt idx="257">
                  <c:v>226478</c:v>
                </c:pt>
                <c:pt idx="258">
                  <c:v>183542</c:v>
                </c:pt>
                <c:pt idx="259">
                  <c:v>139765</c:v>
                </c:pt>
                <c:pt idx="260">
                  <c:v>165513</c:v>
                </c:pt>
                <c:pt idx="261">
                  <c:v>199767</c:v>
                </c:pt>
                <c:pt idx="262">
                  <c:v>183650</c:v>
                </c:pt>
                <c:pt idx="263">
                  <c:v>268816</c:v>
                </c:pt>
                <c:pt idx="264">
                  <c:v>320444</c:v>
                </c:pt>
                <c:pt idx="265">
                  <c:v>331563</c:v>
                </c:pt>
                <c:pt idx="266">
                  <c:v>273485</c:v>
                </c:pt>
                <c:pt idx="267">
                  <c:v>359532</c:v>
                </c:pt>
                <c:pt idx="268">
                  <c:v>310977</c:v>
                </c:pt>
                <c:pt idx="269">
                  <c:v>336736</c:v>
                </c:pt>
                <c:pt idx="270">
                  <c:v>273487</c:v>
                </c:pt>
                <c:pt idx="271">
                  <c:v>349136</c:v>
                </c:pt>
                <c:pt idx="272">
                  <c:v>350417</c:v>
                </c:pt>
                <c:pt idx="273">
                  <c:v>249225</c:v>
                </c:pt>
                <c:pt idx="274">
                  <c:v>253381</c:v>
                </c:pt>
                <c:pt idx="275">
                  <c:v>282857</c:v>
                </c:pt>
                <c:pt idx="276">
                  <c:v>341081</c:v>
                </c:pt>
                <c:pt idx="277">
                  <c:v>247361</c:v>
                </c:pt>
                <c:pt idx="278">
                  <c:v>175039</c:v>
                </c:pt>
                <c:pt idx="279">
                  <c:v>174657</c:v>
                </c:pt>
                <c:pt idx="280">
                  <c:v>134155</c:v>
                </c:pt>
                <c:pt idx="281">
                  <c:v>266271</c:v>
                </c:pt>
                <c:pt idx="282">
                  <c:v>382996</c:v>
                </c:pt>
                <c:pt idx="283">
                  <c:v>224709</c:v>
                </c:pt>
                <c:pt idx="284">
                  <c:v>217023</c:v>
                </c:pt>
                <c:pt idx="285">
                  <c:v>220570</c:v>
                </c:pt>
                <c:pt idx="286">
                  <c:v>188556</c:v>
                </c:pt>
                <c:pt idx="287">
                  <c:v>209467</c:v>
                </c:pt>
                <c:pt idx="288">
                  <c:v>235473</c:v>
                </c:pt>
                <c:pt idx="289">
                  <c:v>166998</c:v>
                </c:pt>
                <c:pt idx="290">
                  <c:v>156589</c:v>
                </c:pt>
                <c:pt idx="291">
                  <c:v>141624</c:v>
                </c:pt>
                <c:pt idx="292">
                  <c:v>242017</c:v>
                </c:pt>
                <c:pt idx="293">
                  <c:v>148251</c:v>
                </c:pt>
                <c:pt idx="294">
                  <c:v>117140</c:v>
                </c:pt>
                <c:pt idx="295">
                  <c:v>123704</c:v>
                </c:pt>
                <c:pt idx="296">
                  <c:v>194461</c:v>
                </c:pt>
                <c:pt idx="297">
                  <c:v>179389</c:v>
                </c:pt>
                <c:pt idx="298">
                  <c:v>182319</c:v>
                </c:pt>
                <c:pt idx="299">
                  <c:v>144591</c:v>
                </c:pt>
                <c:pt idx="300">
                  <c:v>218183</c:v>
                </c:pt>
                <c:pt idx="301">
                  <c:v>166333</c:v>
                </c:pt>
                <c:pt idx="302">
                  <c:v>176520</c:v>
                </c:pt>
                <c:pt idx="303">
                  <c:v>184090</c:v>
                </c:pt>
                <c:pt idx="304">
                  <c:v>133322</c:v>
                </c:pt>
                <c:pt idx="305">
                  <c:v>118756</c:v>
                </c:pt>
                <c:pt idx="306">
                  <c:v>129758</c:v>
                </c:pt>
                <c:pt idx="307">
                  <c:v>126536</c:v>
                </c:pt>
                <c:pt idx="308">
                  <c:v>91994</c:v>
                </c:pt>
                <c:pt idx="309">
                  <c:v>129767</c:v>
                </c:pt>
                <c:pt idx="310">
                  <c:v>116768</c:v>
                </c:pt>
                <c:pt idx="311">
                  <c:v>122757</c:v>
                </c:pt>
                <c:pt idx="312">
                  <c:v>136206</c:v>
                </c:pt>
                <c:pt idx="313">
                  <c:v>132045</c:v>
                </c:pt>
                <c:pt idx="314">
                  <c:v>158332</c:v>
                </c:pt>
                <c:pt idx="315">
                  <c:v>73534</c:v>
                </c:pt>
                <c:pt idx="316">
                  <c:v>100023</c:v>
                </c:pt>
                <c:pt idx="317">
                  <c:v>113131</c:v>
                </c:pt>
                <c:pt idx="318">
                  <c:v>140940</c:v>
                </c:pt>
                <c:pt idx="319">
                  <c:v>340540</c:v>
                </c:pt>
                <c:pt idx="320">
                  <c:v>131327</c:v>
                </c:pt>
                <c:pt idx="321">
                  <c:v>118346</c:v>
                </c:pt>
                <c:pt idx="322">
                  <c:v>87497</c:v>
                </c:pt>
                <c:pt idx="323">
                  <c:v>128145</c:v>
                </c:pt>
                <c:pt idx="324">
                  <c:v>98458</c:v>
                </c:pt>
                <c:pt idx="325">
                  <c:v>133624</c:v>
                </c:pt>
                <c:pt idx="326">
                  <c:v>454388</c:v>
                </c:pt>
                <c:pt idx="327">
                  <c:v>264748</c:v>
                </c:pt>
                <c:pt idx="328">
                  <c:v>379029</c:v>
                </c:pt>
                <c:pt idx="329">
                  <c:v>269806</c:v>
                </c:pt>
                <c:pt idx="330">
                  <c:v>246074</c:v>
                </c:pt>
                <c:pt idx="331">
                  <c:v>215595</c:v>
                </c:pt>
                <c:pt idx="332">
                  <c:v>225502</c:v>
                </c:pt>
                <c:pt idx="333">
                  <c:v>179467</c:v>
                </c:pt>
                <c:pt idx="334">
                  <c:v>152624</c:v>
                </c:pt>
                <c:pt idx="335">
                  <c:v>156085</c:v>
                </c:pt>
                <c:pt idx="336">
                  <c:v>110432</c:v>
                </c:pt>
                <c:pt idx="337">
                  <c:v>133305</c:v>
                </c:pt>
                <c:pt idx="338">
                  <c:v>142990</c:v>
                </c:pt>
                <c:pt idx="339">
                  <c:v>160614</c:v>
                </c:pt>
                <c:pt idx="340">
                  <c:v>140232</c:v>
                </c:pt>
                <c:pt idx="341">
                  <c:v>130784</c:v>
                </c:pt>
                <c:pt idx="342">
                  <c:v>173235</c:v>
                </c:pt>
                <c:pt idx="343">
                  <c:v>113798</c:v>
                </c:pt>
                <c:pt idx="344">
                  <c:v>184611</c:v>
                </c:pt>
                <c:pt idx="345">
                  <c:v>158025</c:v>
                </c:pt>
                <c:pt idx="346">
                  <c:v>141095</c:v>
                </c:pt>
                <c:pt idx="347">
                  <c:v>427367</c:v>
                </c:pt>
                <c:pt idx="348">
                  <c:v>217345</c:v>
                </c:pt>
                <c:pt idx="349">
                  <c:v>217921</c:v>
                </c:pt>
                <c:pt idx="350">
                  <c:v>156089</c:v>
                </c:pt>
                <c:pt idx="351">
                  <c:v>166577</c:v>
                </c:pt>
                <c:pt idx="352">
                  <c:v>178918</c:v>
                </c:pt>
                <c:pt idx="353">
                  <c:v>162370</c:v>
                </c:pt>
                <c:pt idx="354">
                  <c:v>218439</c:v>
                </c:pt>
                <c:pt idx="355">
                  <c:v>163055</c:v>
                </c:pt>
                <c:pt idx="356">
                  <c:v>105286</c:v>
                </c:pt>
                <c:pt idx="357">
                  <c:v>79969</c:v>
                </c:pt>
                <c:pt idx="358">
                  <c:v>130977</c:v>
                </c:pt>
                <c:pt idx="359">
                  <c:v>102318</c:v>
                </c:pt>
                <c:pt idx="360">
                  <c:v>84799</c:v>
                </c:pt>
                <c:pt idx="361">
                  <c:v>81379</c:v>
                </c:pt>
                <c:pt idx="362">
                  <c:v>89472</c:v>
                </c:pt>
                <c:pt idx="363">
                  <c:v>80944</c:v>
                </c:pt>
                <c:pt idx="364">
                  <c:v>105879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F0-4B2F-99E0-6CB73B3F1EF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WDR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01.01.2022</c:v>
                </c:pt>
                <c:pt idx="1">
                  <c:v>02.01.2022</c:v>
                </c:pt>
                <c:pt idx="2">
                  <c:v>03.01.2022</c:v>
                </c:pt>
                <c:pt idx="3">
                  <c:v>04.01.2022</c:v>
                </c:pt>
                <c:pt idx="4">
                  <c:v>05.01.2022</c:v>
                </c:pt>
                <c:pt idx="5">
                  <c:v>06.01.2022</c:v>
                </c:pt>
                <c:pt idx="6">
                  <c:v>07.01.2022</c:v>
                </c:pt>
                <c:pt idx="7">
                  <c:v>08.01.2022</c:v>
                </c:pt>
                <c:pt idx="8">
                  <c:v>09.01.2022</c:v>
                </c:pt>
                <c:pt idx="9">
                  <c:v>10.01.2022</c:v>
                </c:pt>
                <c:pt idx="10">
                  <c:v>11.01.2022</c:v>
                </c:pt>
                <c:pt idx="11">
                  <c:v>12.01.2022</c:v>
                </c:pt>
                <c:pt idx="12">
                  <c:v>13.01.2022</c:v>
                </c:pt>
                <c:pt idx="13">
                  <c:v>14.01.2022</c:v>
                </c:pt>
                <c:pt idx="14">
                  <c:v>15.01.2022</c:v>
                </c:pt>
                <c:pt idx="15">
                  <c:v>16.01.2022</c:v>
                </c:pt>
                <c:pt idx="16">
                  <c:v>17.01.2022</c:v>
                </c:pt>
                <c:pt idx="17">
                  <c:v>18.01.2022</c:v>
                </c:pt>
                <c:pt idx="18">
                  <c:v>19.01.2022</c:v>
                </c:pt>
                <c:pt idx="19">
                  <c:v>20.01.2022</c:v>
                </c:pt>
                <c:pt idx="20">
                  <c:v>21.01.2022</c:v>
                </c:pt>
                <c:pt idx="21">
                  <c:v>22.01.2022</c:v>
                </c:pt>
                <c:pt idx="22">
                  <c:v>23.01.2022</c:v>
                </c:pt>
                <c:pt idx="23">
                  <c:v>24.01.2022</c:v>
                </c:pt>
                <c:pt idx="24">
                  <c:v>25.01.2022</c:v>
                </c:pt>
                <c:pt idx="25">
                  <c:v>26.01.2022</c:v>
                </c:pt>
                <c:pt idx="26">
                  <c:v>27.01.2022</c:v>
                </c:pt>
                <c:pt idx="27">
                  <c:v>28.01.2022</c:v>
                </c:pt>
                <c:pt idx="28">
                  <c:v>29.01.2022</c:v>
                </c:pt>
                <c:pt idx="29">
                  <c:v>30.01.2022</c:v>
                </c:pt>
                <c:pt idx="30">
                  <c:v>31.01.2022</c:v>
                </c:pt>
                <c:pt idx="31">
                  <c:v>01.02.2022</c:v>
                </c:pt>
                <c:pt idx="32">
                  <c:v>02.02.2022</c:v>
                </c:pt>
                <c:pt idx="33">
                  <c:v>03.02.2022</c:v>
                </c:pt>
                <c:pt idx="34">
                  <c:v>04.02.2022</c:v>
                </c:pt>
                <c:pt idx="35">
                  <c:v>05.02.2022</c:v>
                </c:pt>
                <c:pt idx="36">
                  <c:v>06.02.2022</c:v>
                </c:pt>
                <c:pt idx="37">
                  <c:v>07.02.2022</c:v>
                </c:pt>
                <c:pt idx="38">
                  <c:v>08.02.2022</c:v>
                </c:pt>
                <c:pt idx="39">
                  <c:v>09.02.2022</c:v>
                </c:pt>
                <c:pt idx="40">
                  <c:v>10.02.2022</c:v>
                </c:pt>
                <c:pt idx="41">
                  <c:v>11.02.2022</c:v>
                </c:pt>
                <c:pt idx="42">
                  <c:v>12.02.2022</c:v>
                </c:pt>
                <c:pt idx="43">
                  <c:v>13.02.2022</c:v>
                </c:pt>
                <c:pt idx="44">
                  <c:v>14.02.2022</c:v>
                </c:pt>
                <c:pt idx="45">
                  <c:v>15.02.2022</c:v>
                </c:pt>
                <c:pt idx="46">
                  <c:v>16.02.2022</c:v>
                </c:pt>
                <c:pt idx="47">
                  <c:v>17.02.2022</c:v>
                </c:pt>
                <c:pt idx="48">
                  <c:v>18.02.2022</c:v>
                </c:pt>
                <c:pt idx="49">
                  <c:v>19.02.2022</c:v>
                </c:pt>
                <c:pt idx="50">
                  <c:v>20.02.2022</c:v>
                </c:pt>
                <c:pt idx="51">
                  <c:v>21.02.2022</c:v>
                </c:pt>
                <c:pt idx="52">
                  <c:v>22.02.2022</c:v>
                </c:pt>
                <c:pt idx="53">
                  <c:v>23.02.2022</c:v>
                </c:pt>
                <c:pt idx="54">
                  <c:v>24.02.2022</c:v>
                </c:pt>
                <c:pt idx="55">
                  <c:v>25.02.2022</c:v>
                </c:pt>
                <c:pt idx="56">
                  <c:v>26.02.2022</c:v>
                </c:pt>
                <c:pt idx="57">
                  <c:v>27.02.2022</c:v>
                </c:pt>
                <c:pt idx="58">
                  <c:v>28.02.2022</c:v>
                </c:pt>
                <c:pt idx="59">
                  <c:v>01.03.2022</c:v>
                </c:pt>
                <c:pt idx="60">
                  <c:v>02.03.2022</c:v>
                </c:pt>
                <c:pt idx="61">
                  <c:v>03.03.2022</c:v>
                </c:pt>
                <c:pt idx="62">
                  <c:v>04.03.2022</c:v>
                </c:pt>
                <c:pt idx="63">
                  <c:v>05.03.2022</c:v>
                </c:pt>
                <c:pt idx="64">
                  <c:v>06.03.2022</c:v>
                </c:pt>
                <c:pt idx="65">
                  <c:v>07.03.2022</c:v>
                </c:pt>
                <c:pt idx="66">
                  <c:v>08.03.2022</c:v>
                </c:pt>
                <c:pt idx="67">
                  <c:v>09.03.2022</c:v>
                </c:pt>
                <c:pt idx="68">
                  <c:v>10.03.2022</c:v>
                </c:pt>
                <c:pt idx="69">
                  <c:v>11.03.2022</c:v>
                </c:pt>
                <c:pt idx="70">
                  <c:v>12.03.2022</c:v>
                </c:pt>
                <c:pt idx="71">
                  <c:v>13.03.2022</c:v>
                </c:pt>
                <c:pt idx="72">
                  <c:v>14.03.2022</c:v>
                </c:pt>
                <c:pt idx="73">
                  <c:v>15.03.2022</c:v>
                </c:pt>
                <c:pt idx="74">
                  <c:v>16.03.2022</c:v>
                </c:pt>
                <c:pt idx="75">
                  <c:v>17.03.2022</c:v>
                </c:pt>
                <c:pt idx="76">
                  <c:v>18.03.2022</c:v>
                </c:pt>
                <c:pt idx="77">
                  <c:v>19.03.2022</c:v>
                </c:pt>
                <c:pt idx="78">
                  <c:v>20.03.2022</c:v>
                </c:pt>
                <c:pt idx="79">
                  <c:v>21.03.2022</c:v>
                </c:pt>
                <c:pt idx="80">
                  <c:v>22.03.2022</c:v>
                </c:pt>
                <c:pt idx="81">
                  <c:v>23.03.2022</c:v>
                </c:pt>
                <c:pt idx="82">
                  <c:v>24.03.2022</c:v>
                </c:pt>
                <c:pt idx="83">
                  <c:v>25.03.2022</c:v>
                </c:pt>
                <c:pt idx="84">
                  <c:v>26.03.2022</c:v>
                </c:pt>
                <c:pt idx="85">
                  <c:v>27.03.2022</c:v>
                </c:pt>
                <c:pt idx="86">
                  <c:v>28.03.2022</c:v>
                </c:pt>
                <c:pt idx="87">
                  <c:v>29.03.2022</c:v>
                </c:pt>
                <c:pt idx="88">
                  <c:v>30.03.2022</c:v>
                </c:pt>
                <c:pt idx="89">
                  <c:v>31.03.2022</c:v>
                </c:pt>
                <c:pt idx="90">
                  <c:v>01.04.2022</c:v>
                </c:pt>
                <c:pt idx="91">
                  <c:v>02.04.2022</c:v>
                </c:pt>
                <c:pt idx="92">
                  <c:v>03.04.2022</c:v>
                </c:pt>
                <c:pt idx="93">
                  <c:v>04.04.2022</c:v>
                </c:pt>
                <c:pt idx="94">
                  <c:v>05.04.2022</c:v>
                </c:pt>
                <c:pt idx="95">
                  <c:v>06.04.2022</c:v>
                </c:pt>
                <c:pt idx="96">
                  <c:v>07.04.2022</c:v>
                </c:pt>
                <c:pt idx="97">
                  <c:v>08.04.2022</c:v>
                </c:pt>
                <c:pt idx="98">
                  <c:v>09.04.2022</c:v>
                </c:pt>
                <c:pt idx="99">
                  <c:v>10.04.2022</c:v>
                </c:pt>
                <c:pt idx="100">
                  <c:v>11.04.2022</c:v>
                </c:pt>
                <c:pt idx="101">
                  <c:v>12.04.2022</c:v>
                </c:pt>
                <c:pt idx="102">
                  <c:v>13.04.2022</c:v>
                </c:pt>
                <c:pt idx="103">
                  <c:v>14.04.2022</c:v>
                </c:pt>
                <c:pt idx="104">
                  <c:v>15.04.2022</c:v>
                </c:pt>
                <c:pt idx="105">
                  <c:v>16.04.2022</c:v>
                </c:pt>
                <c:pt idx="106">
                  <c:v>17.04.2022</c:v>
                </c:pt>
                <c:pt idx="107">
                  <c:v>18.04.2022</c:v>
                </c:pt>
                <c:pt idx="108">
                  <c:v>19.04.2022</c:v>
                </c:pt>
                <c:pt idx="109">
                  <c:v>20.04.2022</c:v>
                </c:pt>
                <c:pt idx="110">
                  <c:v>21.04.2022</c:v>
                </c:pt>
                <c:pt idx="111">
                  <c:v>22.04.2022</c:v>
                </c:pt>
                <c:pt idx="112">
                  <c:v>23.04.2022</c:v>
                </c:pt>
                <c:pt idx="113">
                  <c:v>24.04.2022</c:v>
                </c:pt>
                <c:pt idx="114">
                  <c:v>25.04.2022</c:v>
                </c:pt>
                <c:pt idx="115">
                  <c:v>26.04.2022</c:v>
                </c:pt>
                <c:pt idx="116">
                  <c:v>27.04.2022</c:v>
                </c:pt>
                <c:pt idx="117">
                  <c:v>28.04.2022</c:v>
                </c:pt>
                <c:pt idx="118">
                  <c:v>29.04.2022</c:v>
                </c:pt>
                <c:pt idx="119">
                  <c:v>30.04.2022</c:v>
                </c:pt>
                <c:pt idx="120">
                  <c:v>01.05.2022</c:v>
                </c:pt>
                <c:pt idx="121">
                  <c:v>02.05.2022</c:v>
                </c:pt>
                <c:pt idx="122">
                  <c:v>03.05.2022</c:v>
                </c:pt>
                <c:pt idx="123">
                  <c:v>04.05.2022</c:v>
                </c:pt>
                <c:pt idx="124">
                  <c:v>05.05.2022</c:v>
                </c:pt>
                <c:pt idx="125">
                  <c:v>06.05.2022</c:v>
                </c:pt>
                <c:pt idx="126">
                  <c:v>07.05.2022</c:v>
                </c:pt>
                <c:pt idx="127">
                  <c:v>08.05.2022</c:v>
                </c:pt>
                <c:pt idx="128">
                  <c:v>09.05.2022</c:v>
                </c:pt>
                <c:pt idx="129">
                  <c:v>10.05.2022</c:v>
                </c:pt>
                <c:pt idx="130">
                  <c:v>11.05.2022</c:v>
                </c:pt>
                <c:pt idx="131">
                  <c:v>12.05.2022</c:v>
                </c:pt>
                <c:pt idx="132">
                  <c:v>13.05.2022</c:v>
                </c:pt>
                <c:pt idx="133">
                  <c:v>14.05.2022</c:v>
                </c:pt>
                <c:pt idx="134">
                  <c:v>15.05.2022</c:v>
                </c:pt>
                <c:pt idx="135">
                  <c:v>16.05.2022</c:v>
                </c:pt>
                <c:pt idx="136">
                  <c:v>17.05.2022</c:v>
                </c:pt>
                <c:pt idx="137">
                  <c:v>18.05.2022</c:v>
                </c:pt>
                <c:pt idx="138">
                  <c:v>19.05.2022</c:v>
                </c:pt>
                <c:pt idx="139">
                  <c:v>20.05.2022</c:v>
                </c:pt>
                <c:pt idx="140">
                  <c:v>21.05.2022</c:v>
                </c:pt>
                <c:pt idx="141">
                  <c:v>22.05.2022</c:v>
                </c:pt>
                <c:pt idx="142">
                  <c:v>23.05.2022</c:v>
                </c:pt>
                <c:pt idx="143">
                  <c:v>24.05.2022</c:v>
                </c:pt>
                <c:pt idx="144">
                  <c:v>25.05.2022</c:v>
                </c:pt>
                <c:pt idx="145">
                  <c:v>26.05.2022</c:v>
                </c:pt>
                <c:pt idx="146">
                  <c:v>27.05.2022</c:v>
                </c:pt>
                <c:pt idx="147">
                  <c:v>28.05.2022</c:v>
                </c:pt>
                <c:pt idx="148">
                  <c:v>29.05.2022</c:v>
                </c:pt>
                <c:pt idx="149">
                  <c:v>30.05.2022</c:v>
                </c:pt>
                <c:pt idx="150">
                  <c:v>31.05.2022</c:v>
                </c:pt>
                <c:pt idx="151">
                  <c:v>01.06.2022</c:v>
                </c:pt>
                <c:pt idx="152">
                  <c:v>02.06.2022</c:v>
                </c:pt>
                <c:pt idx="153">
                  <c:v>03.06.2022</c:v>
                </c:pt>
                <c:pt idx="154">
                  <c:v>04.06.2022</c:v>
                </c:pt>
                <c:pt idx="155">
                  <c:v>05.06.2022</c:v>
                </c:pt>
                <c:pt idx="156">
                  <c:v>06.06.2022</c:v>
                </c:pt>
                <c:pt idx="157">
                  <c:v>07.06.2022</c:v>
                </c:pt>
                <c:pt idx="158">
                  <c:v>08.06.2022</c:v>
                </c:pt>
                <c:pt idx="159">
                  <c:v>09.06.2022</c:v>
                </c:pt>
                <c:pt idx="160">
                  <c:v>10.06.2022</c:v>
                </c:pt>
                <c:pt idx="161">
                  <c:v>11.06.2022</c:v>
                </c:pt>
                <c:pt idx="162">
                  <c:v>12.06.2022</c:v>
                </c:pt>
                <c:pt idx="163">
                  <c:v>13.06.2022</c:v>
                </c:pt>
                <c:pt idx="164">
                  <c:v>14.06.2022</c:v>
                </c:pt>
                <c:pt idx="165">
                  <c:v>15.06.2022</c:v>
                </c:pt>
                <c:pt idx="166">
                  <c:v>16.06.2022</c:v>
                </c:pt>
                <c:pt idx="167">
                  <c:v>17.06.2022</c:v>
                </c:pt>
                <c:pt idx="168">
                  <c:v>18.06.2022</c:v>
                </c:pt>
                <c:pt idx="169">
                  <c:v>19.06.2022</c:v>
                </c:pt>
                <c:pt idx="170">
                  <c:v>20.06.2022</c:v>
                </c:pt>
                <c:pt idx="171">
                  <c:v>21.06.2022</c:v>
                </c:pt>
                <c:pt idx="172">
                  <c:v>22.06.2022</c:v>
                </c:pt>
                <c:pt idx="173">
                  <c:v>23.06.2022</c:v>
                </c:pt>
                <c:pt idx="174">
                  <c:v>24.06.2022</c:v>
                </c:pt>
                <c:pt idx="175">
                  <c:v>25.06.2022</c:v>
                </c:pt>
                <c:pt idx="176">
                  <c:v>26.06.2022</c:v>
                </c:pt>
                <c:pt idx="177">
                  <c:v>27.06.2022</c:v>
                </c:pt>
                <c:pt idx="178">
                  <c:v>28.06.2022</c:v>
                </c:pt>
                <c:pt idx="179">
                  <c:v>29.06.2022</c:v>
                </c:pt>
                <c:pt idx="180">
                  <c:v>30.06.2022</c:v>
                </c:pt>
                <c:pt idx="181">
                  <c:v>01.07.2022</c:v>
                </c:pt>
                <c:pt idx="182">
                  <c:v>02.07.2022</c:v>
                </c:pt>
                <c:pt idx="183">
                  <c:v>03.07.2022</c:v>
                </c:pt>
                <c:pt idx="184">
                  <c:v>04.07.2022</c:v>
                </c:pt>
                <c:pt idx="185">
                  <c:v>05.07.2022</c:v>
                </c:pt>
                <c:pt idx="186">
                  <c:v>06.07.2022</c:v>
                </c:pt>
                <c:pt idx="187">
                  <c:v>07.07.2022</c:v>
                </c:pt>
                <c:pt idx="188">
                  <c:v>08.07.2022</c:v>
                </c:pt>
                <c:pt idx="189">
                  <c:v>09.07.2022</c:v>
                </c:pt>
                <c:pt idx="190">
                  <c:v>10.07.2022</c:v>
                </c:pt>
                <c:pt idx="191">
                  <c:v>11.07.2022</c:v>
                </c:pt>
                <c:pt idx="192">
                  <c:v>12.07.2022</c:v>
                </c:pt>
                <c:pt idx="193">
                  <c:v>13.07.2022</c:v>
                </c:pt>
                <c:pt idx="194">
                  <c:v>14.07.2022</c:v>
                </c:pt>
                <c:pt idx="195">
                  <c:v>15.07.2022</c:v>
                </c:pt>
                <c:pt idx="196">
                  <c:v>16.07.2022</c:v>
                </c:pt>
                <c:pt idx="197">
                  <c:v>17.07.2022</c:v>
                </c:pt>
                <c:pt idx="198">
                  <c:v>18.07.2022</c:v>
                </c:pt>
                <c:pt idx="199">
                  <c:v>19.07.2022</c:v>
                </c:pt>
                <c:pt idx="200">
                  <c:v>20.07.2022</c:v>
                </c:pt>
                <c:pt idx="201">
                  <c:v>21.07.2022</c:v>
                </c:pt>
                <c:pt idx="202">
                  <c:v>22.07.2022</c:v>
                </c:pt>
                <c:pt idx="203">
                  <c:v>23.07.2022</c:v>
                </c:pt>
                <c:pt idx="204">
                  <c:v>24.07.2022</c:v>
                </c:pt>
                <c:pt idx="205">
                  <c:v>25.07.2022</c:v>
                </c:pt>
                <c:pt idx="206">
                  <c:v>26.07.2022</c:v>
                </c:pt>
                <c:pt idx="207">
                  <c:v>27.07.2022</c:v>
                </c:pt>
                <c:pt idx="208">
                  <c:v>28.07.2022</c:v>
                </c:pt>
                <c:pt idx="209">
                  <c:v>29.07.2022</c:v>
                </c:pt>
                <c:pt idx="210">
                  <c:v>30.07.2022</c:v>
                </c:pt>
                <c:pt idx="211">
                  <c:v>31.07.2022</c:v>
                </c:pt>
                <c:pt idx="212">
                  <c:v>01.08.2022</c:v>
                </c:pt>
                <c:pt idx="213">
                  <c:v>02.08.2022</c:v>
                </c:pt>
                <c:pt idx="214">
                  <c:v>03.08.2022</c:v>
                </c:pt>
                <c:pt idx="215">
                  <c:v>04.08.2022</c:v>
                </c:pt>
                <c:pt idx="216">
                  <c:v>05.08.2022</c:v>
                </c:pt>
                <c:pt idx="217">
                  <c:v>06.08.2022</c:v>
                </c:pt>
                <c:pt idx="218">
                  <c:v>07.08.2022</c:v>
                </c:pt>
                <c:pt idx="219">
                  <c:v>08.08.2022</c:v>
                </c:pt>
                <c:pt idx="220">
                  <c:v>09.08.2022</c:v>
                </c:pt>
                <c:pt idx="221">
                  <c:v>10.08.2022</c:v>
                </c:pt>
                <c:pt idx="222">
                  <c:v>11.08.2022</c:v>
                </c:pt>
                <c:pt idx="223">
                  <c:v>12.08.2022</c:v>
                </c:pt>
                <c:pt idx="224">
                  <c:v>13.08.2022</c:v>
                </c:pt>
                <c:pt idx="225">
                  <c:v>14.08.2022</c:v>
                </c:pt>
                <c:pt idx="226">
                  <c:v>15.08.2022</c:v>
                </c:pt>
                <c:pt idx="227">
                  <c:v>16.08.2022</c:v>
                </c:pt>
                <c:pt idx="228">
                  <c:v>17.08.2022</c:v>
                </c:pt>
                <c:pt idx="229">
                  <c:v>18.08.2022</c:v>
                </c:pt>
                <c:pt idx="230">
                  <c:v>19.08.2022</c:v>
                </c:pt>
                <c:pt idx="231">
                  <c:v>20.08.2022</c:v>
                </c:pt>
                <c:pt idx="232">
                  <c:v>21.08.2022</c:v>
                </c:pt>
                <c:pt idx="233">
                  <c:v>22.08.2022</c:v>
                </c:pt>
                <c:pt idx="234">
                  <c:v>23.08.2022</c:v>
                </c:pt>
                <c:pt idx="235">
                  <c:v>24.08.2022</c:v>
                </c:pt>
                <c:pt idx="236">
                  <c:v>25.08.2022</c:v>
                </c:pt>
                <c:pt idx="237">
                  <c:v>26.08.2022</c:v>
                </c:pt>
                <c:pt idx="238">
                  <c:v>27.08.2022</c:v>
                </c:pt>
                <c:pt idx="239">
                  <c:v>28.08.2022</c:v>
                </c:pt>
                <c:pt idx="240">
                  <c:v>29.08.2022</c:v>
                </c:pt>
                <c:pt idx="241">
                  <c:v>30.08.2022</c:v>
                </c:pt>
                <c:pt idx="242">
                  <c:v>31.08.2022</c:v>
                </c:pt>
                <c:pt idx="243">
                  <c:v>01.09.2022</c:v>
                </c:pt>
                <c:pt idx="244">
                  <c:v>02.09.2022</c:v>
                </c:pt>
                <c:pt idx="245">
                  <c:v>03.09.2022</c:v>
                </c:pt>
                <c:pt idx="246">
                  <c:v>04.09.2022</c:v>
                </c:pt>
                <c:pt idx="247">
                  <c:v>05.09.2022</c:v>
                </c:pt>
                <c:pt idx="248">
                  <c:v>06.09.2022</c:v>
                </c:pt>
                <c:pt idx="249">
                  <c:v>07.09.2022</c:v>
                </c:pt>
                <c:pt idx="250">
                  <c:v>08.09.2022</c:v>
                </c:pt>
                <c:pt idx="251">
                  <c:v>09.09.2022</c:v>
                </c:pt>
                <c:pt idx="252">
                  <c:v>10.09.2022</c:v>
                </c:pt>
                <c:pt idx="253">
                  <c:v>11.09.2022</c:v>
                </c:pt>
                <c:pt idx="254">
                  <c:v>12.09.2022</c:v>
                </c:pt>
                <c:pt idx="255">
                  <c:v>13.09.2022</c:v>
                </c:pt>
                <c:pt idx="256">
                  <c:v>14.09.2022</c:v>
                </c:pt>
                <c:pt idx="257">
                  <c:v>15.09.2022</c:v>
                </c:pt>
                <c:pt idx="258">
                  <c:v>16.09.2022</c:v>
                </c:pt>
                <c:pt idx="259">
                  <c:v>17.09.2022</c:v>
                </c:pt>
                <c:pt idx="260">
                  <c:v>18.09.2022</c:v>
                </c:pt>
                <c:pt idx="261">
                  <c:v>19.09.2022</c:v>
                </c:pt>
                <c:pt idx="262">
                  <c:v>20.09.2022</c:v>
                </c:pt>
                <c:pt idx="263">
                  <c:v>21.09.2022</c:v>
                </c:pt>
                <c:pt idx="264">
                  <c:v>22.09.2022</c:v>
                </c:pt>
                <c:pt idx="265">
                  <c:v>23.09.2022</c:v>
                </c:pt>
                <c:pt idx="266">
                  <c:v>24.09.2022</c:v>
                </c:pt>
                <c:pt idx="267">
                  <c:v>25.09.2022</c:v>
                </c:pt>
                <c:pt idx="268">
                  <c:v>26.09.2022</c:v>
                </c:pt>
                <c:pt idx="269">
                  <c:v>27.09.2022</c:v>
                </c:pt>
                <c:pt idx="270">
                  <c:v>28.09.2022</c:v>
                </c:pt>
                <c:pt idx="271">
                  <c:v>29.09.2022</c:v>
                </c:pt>
                <c:pt idx="272">
                  <c:v>30.09.2022</c:v>
                </c:pt>
                <c:pt idx="273">
                  <c:v>01.10.2022</c:v>
                </c:pt>
                <c:pt idx="274">
                  <c:v>02.10.2022</c:v>
                </c:pt>
                <c:pt idx="275">
                  <c:v>03.10.2022</c:v>
                </c:pt>
                <c:pt idx="276">
                  <c:v>04.10.2022</c:v>
                </c:pt>
                <c:pt idx="277">
                  <c:v>05.10.2022</c:v>
                </c:pt>
                <c:pt idx="278">
                  <c:v>06.10.2022</c:v>
                </c:pt>
                <c:pt idx="279">
                  <c:v>07.10.2022</c:v>
                </c:pt>
                <c:pt idx="280">
                  <c:v>08.10.2022</c:v>
                </c:pt>
                <c:pt idx="281">
                  <c:v>09.10.2022</c:v>
                </c:pt>
                <c:pt idx="282">
                  <c:v>10.10.2022</c:v>
                </c:pt>
                <c:pt idx="283">
                  <c:v>11.10.2022</c:v>
                </c:pt>
                <c:pt idx="284">
                  <c:v>12.10.2022</c:v>
                </c:pt>
                <c:pt idx="285">
                  <c:v>13.10.2022</c:v>
                </c:pt>
                <c:pt idx="286">
                  <c:v>14.10.2022</c:v>
                </c:pt>
                <c:pt idx="287">
                  <c:v>15.10.2022</c:v>
                </c:pt>
                <c:pt idx="288">
                  <c:v>16.10.2022</c:v>
                </c:pt>
                <c:pt idx="289">
                  <c:v>17.10.2022</c:v>
                </c:pt>
                <c:pt idx="290">
                  <c:v>18.10.2022</c:v>
                </c:pt>
                <c:pt idx="291">
                  <c:v>19.10.2022</c:v>
                </c:pt>
                <c:pt idx="292">
                  <c:v>20.10.2022</c:v>
                </c:pt>
                <c:pt idx="293">
                  <c:v>21.10.2022</c:v>
                </c:pt>
                <c:pt idx="294">
                  <c:v>22.10.2022</c:v>
                </c:pt>
                <c:pt idx="295">
                  <c:v>23.10.2022</c:v>
                </c:pt>
                <c:pt idx="296">
                  <c:v>24.10.2022</c:v>
                </c:pt>
                <c:pt idx="297">
                  <c:v>25.10.2022</c:v>
                </c:pt>
                <c:pt idx="298">
                  <c:v>26.10.2022</c:v>
                </c:pt>
                <c:pt idx="299">
                  <c:v>27.10.2022</c:v>
                </c:pt>
                <c:pt idx="300">
                  <c:v>28.10.2022</c:v>
                </c:pt>
                <c:pt idx="301">
                  <c:v>29.10.2022</c:v>
                </c:pt>
                <c:pt idx="302">
                  <c:v>30.10.2022</c:v>
                </c:pt>
                <c:pt idx="303">
                  <c:v>31.10.2022</c:v>
                </c:pt>
                <c:pt idx="304">
                  <c:v>01.11.2022</c:v>
                </c:pt>
                <c:pt idx="305">
                  <c:v>02.11.2022</c:v>
                </c:pt>
                <c:pt idx="306">
                  <c:v>03.11.2022</c:v>
                </c:pt>
                <c:pt idx="307">
                  <c:v>04.11.2022</c:v>
                </c:pt>
                <c:pt idx="308">
                  <c:v>05.11.2022</c:v>
                </c:pt>
                <c:pt idx="309">
                  <c:v>06.11.2022</c:v>
                </c:pt>
                <c:pt idx="310">
                  <c:v>07.11.2022</c:v>
                </c:pt>
                <c:pt idx="311">
                  <c:v>08.11.2022</c:v>
                </c:pt>
                <c:pt idx="312">
                  <c:v>09.11.2022</c:v>
                </c:pt>
                <c:pt idx="313">
                  <c:v>10.11.2022</c:v>
                </c:pt>
                <c:pt idx="314">
                  <c:v>11.11.2022</c:v>
                </c:pt>
                <c:pt idx="315">
                  <c:v>12.11.2022</c:v>
                </c:pt>
                <c:pt idx="316">
                  <c:v>13.11.2022</c:v>
                </c:pt>
                <c:pt idx="317">
                  <c:v>14.11.2022</c:v>
                </c:pt>
                <c:pt idx="318">
                  <c:v>15.11.2022</c:v>
                </c:pt>
                <c:pt idx="319">
                  <c:v>16.11.2022</c:v>
                </c:pt>
                <c:pt idx="320">
                  <c:v>17.11.2022</c:v>
                </c:pt>
                <c:pt idx="321">
                  <c:v>18.11.2022</c:v>
                </c:pt>
                <c:pt idx="322">
                  <c:v>19.11.2022</c:v>
                </c:pt>
                <c:pt idx="323">
                  <c:v>20.11.2022</c:v>
                </c:pt>
                <c:pt idx="324">
                  <c:v>21.11.2022</c:v>
                </c:pt>
                <c:pt idx="325">
                  <c:v>22.11.2022</c:v>
                </c:pt>
                <c:pt idx="326">
                  <c:v>23.11.2022</c:v>
                </c:pt>
                <c:pt idx="327">
                  <c:v>24.11.2022</c:v>
                </c:pt>
                <c:pt idx="328">
                  <c:v>25.11.2022</c:v>
                </c:pt>
                <c:pt idx="329">
                  <c:v>26.11.2022</c:v>
                </c:pt>
                <c:pt idx="330">
                  <c:v>27.11.2022</c:v>
                </c:pt>
                <c:pt idx="331">
                  <c:v>28.11.2022</c:v>
                </c:pt>
                <c:pt idx="332">
                  <c:v>29.11.2022</c:v>
                </c:pt>
                <c:pt idx="333">
                  <c:v>30.11.2022</c:v>
                </c:pt>
                <c:pt idx="334">
                  <c:v>01.12.2022</c:v>
                </c:pt>
                <c:pt idx="335">
                  <c:v>02.12.2022</c:v>
                </c:pt>
                <c:pt idx="336">
                  <c:v>03.12.2022</c:v>
                </c:pt>
                <c:pt idx="337">
                  <c:v>04.12.2022</c:v>
                </c:pt>
                <c:pt idx="338">
                  <c:v>05.12.2022</c:v>
                </c:pt>
                <c:pt idx="339">
                  <c:v>06.12.2022</c:v>
                </c:pt>
                <c:pt idx="340">
                  <c:v>07.12.2022</c:v>
                </c:pt>
                <c:pt idx="341">
                  <c:v>08.12.2022</c:v>
                </c:pt>
                <c:pt idx="342">
                  <c:v>09.12.2022</c:v>
                </c:pt>
                <c:pt idx="343">
                  <c:v>10.12.2022</c:v>
                </c:pt>
                <c:pt idx="344">
                  <c:v>11.12.2022</c:v>
                </c:pt>
                <c:pt idx="345">
                  <c:v>12.12.2022</c:v>
                </c:pt>
                <c:pt idx="346">
                  <c:v>13.12.2022</c:v>
                </c:pt>
                <c:pt idx="347">
                  <c:v>14.12.2022</c:v>
                </c:pt>
                <c:pt idx="348">
                  <c:v>15.12.2022</c:v>
                </c:pt>
                <c:pt idx="349">
                  <c:v>16.12.2022</c:v>
                </c:pt>
                <c:pt idx="350">
                  <c:v>17.12.2022</c:v>
                </c:pt>
                <c:pt idx="351">
                  <c:v>18.12.2022</c:v>
                </c:pt>
                <c:pt idx="352">
                  <c:v>19.12.2022</c:v>
                </c:pt>
                <c:pt idx="353">
                  <c:v>20.12.2022</c:v>
                </c:pt>
                <c:pt idx="354">
                  <c:v>21.12.2022</c:v>
                </c:pt>
                <c:pt idx="355">
                  <c:v>22.12.2022</c:v>
                </c:pt>
                <c:pt idx="356">
                  <c:v>23.12.2022</c:v>
                </c:pt>
                <c:pt idx="357">
                  <c:v>24.12.2022</c:v>
                </c:pt>
                <c:pt idx="358">
                  <c:v>25.12.2022</c:v>
                </c:pt>
                <c:pt idx="359">
                  <c:v>26.12.2022</c:v>
                </c:pt>
                <c:pt idx="360">
                  <c:v>27.12.2022</c:v>
                </c:pt>
                <c:pt idx="361">
                  <c:v>28.12.2022</c:v>
                </c:pt>
                <c:pt idx="362">
                  <c:v>29.12.2022</c:v>
                </c:pt>
                <c:pt idx="363">
                  <c:v>30.12.2022</c:v>
                </c:pt>
                <c:pt idx="364">
                  <c:v>31.12.2022</c:v>
                </c:pt>
              </c:strCache>
            </c:strRef>
          </c:cat>
          <c:val>
            <c:numRef>
              <c:f>Sheet1!$C$2:$C$366</c:f>
              <c:numCache>
                <c:formatCode>General</c:formatCode>
                <c:ptCount val="365"/>
                <c:pt idx="0">
                  <c:v>277566</c:v>
                </c:pt>
                <c:pt idx="1">
                  <c:v>287280</c:v>
                </c:pt>
                <c:pt idx="2">
                  <c:v>281301</c:v>
                </c:pt>
                <c:pt idx="3">
                  <c:v>269668</c:v>
                </c:pt>
                <c:pt idx="4">
                  <c:v>259787</c:v>
                </c:pt>
                <c:pt idx="5">
                  <c:v>293823</c:v>
                </c:pt>
                <c:pt idx="6">
                  <c:v>302435</c:v>
                </c:pt>
                <c:pt idx="7">
                  <c:v>322946</c:v>
                </c:pt>
                <c:pt idx="8">
                  <c:v>351688</c:v>
                </c:pt>
                <c:pt idx="9">
                  <c:v>270891</c:v>
                </c:pt>
                <c:pt idx="10">
                  <c:v>468693</c:v>
                </c:pt>
                <c:pt idx="11">
                  <c:v>446795</c:v>
                </c:pt>
                <c:pt idx="12">
                  <c:v>493457</c:v>
                </c:pt>
                <c:pt idx="13">
                  <c:v>551733</c:v>
                </c:pt>
                <c:pt idx="14">
                  <c:v>556366</c:v>
                </c:pt>
                <c:pt idx="15">
                  <c:v>567377</c:v>
                </c:pt>
                <c:pt idx="16">
                  <c:v>469673</c:v>
                </c:pt>
                <c:pt idx="17">
                  <c:v>498712</c:v>
                </c:pt>
                <c:pt idx="18">
                  <c:v>447392</c:v>
                </c:pt>
                <c:pt idx="19">
                  <c:v>508177</c:v>
                </c:pt>
                <c:pt idx="20">
                  <c:v>484787</c:v>
                </c:pt>
                <c:pt idx="21">
                  <c:v>473706</c:v>
                </c:pt>
                <c:pt idx="22">
                  <c:v>482046</c:v>
                </c:pt>
                <c:pt idx="23">
                  <c:v>403459</c:v>
                </c:pt>
                <c:pt idx="24">
                  <c:v>501234</c:v>
                </c:pt>
                <c:pt idx="25">
                  <c:v>422424</c:v>
                </c:pt>
                <c:pt idx="26">
                  <c:v>475070</c:v>
                </c:pt>
                <c:pt idx="27">
                  <c:v>417630</c:v>
                </c:pt>
                <c:pt idx="28">
                  <c:v>408721</c:v>
                </c:pt>
                <c:pt idx="29">
                  <c:v>493946</c:v>
                </c:pt>
                <c:pt idx="30">
                  <c:v>403419</c:v>
                </c:pt>
                <c:pt idx="31">
                  <c:v>562925</c:v>
                </c:pt>
                <c:pt idx="32">
                  <c:v>467065</c:v>
                </c:pt>
                <c:pt idx="33">
                  <c:v>543046</c:v>
                </c:pt>
                <c:pt idx="34">
                  <c:v>470321</c:v>
                </c:pt>
                <c:pt idx="35">
                  <c:v>443627</c:v>
                </c:pt>
                <c:pt idx="36">
                  <c:v>463275</c:v>
                </c:pt>
                <c:pt idx="37">
                  <c:v>356380</c:v>
                </c:pt>
                <c:pt idx="38">
                  <c:v>581191</c:v>
                </c:pt>
                <c:pt idx="39">
                  <c:v>592930</c:v>
                </c:pt>
                <c:pt idx="40">
                  <c:v>575237</c:v>
                </c:pt>
                <c:pt idx="41">
                  <c:v>545514</c:v>
                </c:pt>
                <c:pt idx="42">
                  <c:v>517494</c:v>
                </c:pt>
                <c:pt idx="43">
                  <c:v>469678</c:v>
                </c:pt>
                <c:pt idx="44">
                  <c:v>397644</c:v>
                </c:pt>
                <c:pt idx="45">
                  <c:v>476596</c:v>
                </c:pt>
                <c:pt idx="46">
                  <c:v>434268</c:v>
                </c:pt>
                <c:pt idx="47">
                  <c:v>507449</c:v>
                </c:pt>
                <c:pt idx="48">
                  <c:v>468249</c:v>
                </c:pt>
                <c:pt idx="49">
                  <c:v>451076</c:v>
                </c:pt>
                <c:pt idx="50">
                  <c:v>457562</c:v>
                </c:pt>
                <c:pt idx="51">
                  <c:v>485048</c:v>
                </c:pt>
                <c:pt idx="52">
                  <c:v>551752</c:v>
                </c:pt>
                <c:pt idx="53">
                  <c:v>401635</c:v>
                </c:pt>
                <c:pt idx="54">
                  <c:v>428865</c:v>
                </c:pt>
                <c:pt idx="55">
                  <c:v>403022</c:v>
                </c:pt>
                <c:pt idx="56">
                  <c:v>373440</c:v>
                </c:pt>
                <c:pt idx="57">
                  <c:v>342153</c:v>
                </c:pt>
                <c:pt idx="58">
                  <c:v>292339</c:v>
                </c:pt>
                <c:pt idx="59">
                  <c:v>362054</c:v>
                </c:pt>
                <c:pt idx="60">
                  <c:v>303014</c:v>
                </c:pt>
                <c:pt idx="61">
                  <c:v>275974</c:v>
                </c:pt>
                <c:pt idx="62">
                  <c:v>293434</c:v>
                </c:pt>
                <c:pt idx="63">
                  <c:v>296454</c:v>
                </c:pt>
                <c:pt idx="64">
                  <c:v>309158</c:v>
                </c:pt>
                <c:pt idx="65">
                  <c:v>243796</c:v>
                </c:pt>
                <c:pt idx="66">
                  <c:v>273143</c:v>
                </c:pt>
                <c:pt idx="67">
                  <c:v>245940</c:v>
                </c:pt>
                <c:pt idx="68">
                  <c:v>231653</c:v>
                </c:pt>
                <c:pt idx="69">
                  <c:v>248704</c:v>
                </c:pt>
                <c:pt idx="70">
                  <c:v>276607</c:v>
                </c:pt>
                <c:pt idx="71">
                  <c:v>289180</c:v>
                </c:pt>
                <c:pt idx="72">
                  <c:v>269303</c:v>
                </c:pt>
                <c:pt idx="73">
                  <c:v>378544</c:v>
                </c:pt>
                <c:pt idx="74">
                  <c:v>315520</c:v>
                </c:pt>
                <c:pt idx="75">
                  <c:v>295172</c:v>
                </c:pt>
                <c:pt idx="76">
                  <c:v>289262</c:v>
                </c:pt>
                <c:pt idx="77">
                  <c:v>306554</c:v>
                </c:pt>
                <c:pt idx="78">
                  <c:v>328379</c:v>
                </c:pt>
                <c:pt idx="79">
                  <c:v>266109</c:v>
                </c:pt>
                <c:pt idx="80">
                  <c:v>349659</c:v>
                </c:pt>
                <c:pt idx="81">
                  <c:v>308807</c:v>
                </c:pt>
                <c:pt idx="82">
                  <c:v>274212</c:v>
                </c:pt>
                <c:pt idx="83">
                  <c:v>289819</c:v>
                </c:pt>
                <c:pt idx="84">
                  <c:v>294690</c:v>
                </c:pt>
                <c:pt idx="85">
                  <c:v>333209</c:v>
                </c:pt>
                <c:pt idx="86">
                  <c:v>295243</c:v>
                </c:pt>
                <c:pt idx="87">
                  <c:v>321547</c:v>
                </c:pt>
                <c:pt idx="88">
                  <c:v>277737</c:v>
                </c:pt>
                <c:pt idx="89">
                  <c:v>249874</c:v>
                </c:pt>
                <c:pt idx="90">
                  <c:v>253074</c:v>
                </c:pt>
                <c:pt idx="91">
                  <c:v>286956</c:v>
                </c:pt>
                <c:pt idx="92">
                  <c:v>272513</c:v>
                </c:pt>
                <c:pt idx="93">
                  <c:v>258803</c:v>
                </c:pt>
                <c:pt idx="94">
                  <c:v>407179</c:v>
                </c:pt>
                <c:pt idx="95">
                  <c:v>298176</c:v>
                </c:pt>
                <c:pt idx="96">
                  <c:v>317306</c:v>
                </c:pt>
                <c:pt idx="97">
                  <c:v>301163</c:v>
                </c:pt>
                <c:pt idx="98">
                  <c:v>286542</c:v>
                </c:pt>
                <c:pt idx="99">
                  <c:v>328501</c:v>
                </c:pt>
                <c:pt idx="100">
                  <c:v>254357</c:v>
                </c:pt>
                <c:pt idx="101">
                  <c:v>280431</c:v>
                </c:pt>
                <c:pt idx="102">
                  <c:v>260993</c:v>
                </c:pt>
                <c:pt idx="103">
                  <c:v>248100</c:v>
                </c:pt>
                <c:pt idx="104">
                  <c:v>269371</c:v>
                </c:pt>
                <c:pt idx="105">
                  <c:v>284998</c:v>
                </c:pt>
                <c:pt idx="106">
                  <c:v>274325</c:v>
                </c:pt>
                <c:pt idx="107">
                  <c:v>266985</c:v>
                </c:pt>
                <c:pt idx="108">
                  <c:v>319989</c:v>
                </c:pt>
                <c:pt idx="109">
                  <c:v>306605</c:v>
                </c:pt>
                <c:pt idx="110">
                  <c:v>288272</c:v>
                </c:pt>
                <c:pt idx="111">
                  <c:v>283763</c:v>
                </c:pt>
                <c:pt idx="112">
                  <c:v>290192</c:v>
                </c:pt>
                <c:pt idx="113">
                  <c:v>320303</c:v>
                </c:pt>
                <c:pt idx="114">
                  <c:v>275652</c:v>
                </c:pt>
                <c:pt idx="115">
                  <c:v>295112</c:v>
                </c:pt>
                <c:pt idx="116">
                  <c:v>183994</c:v>
                </c:pt>
                <c:pt idx="117">
                  <c:v>152378</c:v>
                </c:pt>
                <c:pt idx="118">
                  <c:v>177250</c:v>
                </c:pt>
                <c:pt idx="119">
                  <c:v>193099</c:v>
                </c:pt>
                <c:pt idx="120">
                  <c:v>164839</c:v>
                </c:pt>
                <c:pt idx="121">
                  <c:v>131206</c:v>
                </c:pt>
                <c:pt idx="122">
                  <c:v>189185</c:v>
                </c:pt>
                <c:pt idx="123">
                  <c:v>166742</c:v>
                </c:pt>
                <c:pt idx="124">
                  <c:v>139495</c:v>
                </c:pt>
                <c:pt idx="125">
                  <c:v>143233</c:v>
                </c:pt>
                <c:pt idx="126">
                  <c:v>144385</c:v>
                </c:pt>
                <c:pt idx="127">
                  <c:v>135776</c:v>
                </c:pt>
                <c:pt idx="128">
                  <c:v>126871</c:v>
                </c:pt>
                <c:pt idx="129">
                  <c:v>148328</c:v>
                </c:pt>
                <c:pt idx="130">
                  <c:v>127032</c:v>
                </c:pt>
                <c:pt idx="131">
                  <c:v>112726</c:v>
                </c:pt>
                <c:pt idx="132">
                  <c:v>122915</c:v>
                </c:pt>
                <c:pt idx="133">
                  <c:v>115616</c:v>
                </c:pt>
                <c:pt idx="134">
                  <c:v>116648</c:v>
                </c:pt>
                <c:pt idx="135">
                  <c:v>125656</c:v>
                </c:pt>
                <c:pt idx="136">
                  <c:v>169803</c:v>
                </c:pt>
                <c:pt idx="137">
                  <c:v>126650</c:v>
                </c:pt>
                <c:pt idx="138">
                  <c:v>119861</c:v>
                </c:pt>
                <c:pt idx="139">
                  <c:v>136133</c:v>
                </c:pt>
                <c:pt idx="140">
                  <c:v>138770</c:v>
                </c:pt>
                <c:pt idx="141">
                  <c:v>132684</c:v>
                </c:pt>
                <c:pt idx="142">
                  <c:v>125828</c:v>
                </c:pt>
                <c:pt idx="143">
                  <c:v>192875</c:v>
                </c:pt>
                <c:pt idx="144">
                  <c:v>179403</c:v>
                </c:pt>
                <c:pt idx="145">
                  <c:v>195413</c:v>
                </c:pt>
                <c:pt idx="146">
                  <c:v>216374</c:v>
                </c:pt>
                <c:pt idx="147">
                  <c:v>215452</c:v>
                </c:pt>
                <c:pt idx="148">
                  <c:v>202941</c:v>
                </c:pt>
                <c:pt idx="149">
                  <c:v>189061</c:v>
                </c:pt>
                <c:pt idx="150">
                  <c:v>300337</c:v>
                </c:pt>
                <c:pt idx="151">
                  <c:v>261421</c:v>
                </c:pt>
                <c:pt idx="152">
                  <c:v>198223</c:v>
                </c:pt>
                <c:pt idx="153">
                  <c:v>199893</c:v>
                </c:pt>
                <c:pt idx="154">
                  <c:v>188866</c:v>
                </c:pt>
                <c:pt idx="155">
                  <c:v>205333</c:v>
                </c:pt>
                <c:pt idx="156">
                  <c:v>202430</c:v>
                </c:pt>
                <c:pt idx="157">
                  <c:v>176873</c:v>
                </c:pt>
                <c:pt idx="158">
                  <c:v>166049</c:v>
                </c:pt>
                <c:pt idx="159">
                  <c:v>167763</c:v>
                </c:pt>
                <c:pt idx="160">
                  <c:v>151115</c:v>
                </c:pt>
                <c:pt idx="161">
                  <c:v>155387</c:v>
                </c:pt>
                <c:pt idx="162">
                  <c:v>160608</c:v>
                </c:pt>
                <c:pt idx="163">
                  <c:v>157388</c:v>
                </c:pt>
                <c:pt idx="164">
                  <c:v>148308</c:v>
                </c:pt>
                <c:pt idx="165">
                  <c:v>154806</c:v>
                </c:pt>
                <c:pt idx="166">
                  <c:v>197746</c:v>
                </c:pt>
                <c:pt idx="167">
                  <c:v>185475</c:v>
                </c:pt>
                <c:pt idx="168">
                  <c:v>194738</c:v>
                </c:pt>
                <c:pt idx="169">
                  <c:v>229086</c:v>
                </c:pt>
                <c:pt idx="170">
                  <c:v>226646</c:v>
                </c:pt>
                <c:pt idx="171">
                  <c:v>213971</c:v>
                </c:pt>
                <c:pt idx="172">
                  <c:v>203966</c:v>
                </c:pt>
                <c:pt idx="173">
                  <c:v>213038</c:v>
                </c:pt>
                <c:pt idx="174">
                  <c:v>238284</c:v>
                </c:pt>
                <c:pt idx="175">
                  <c:v>230041</c:v>
                </c:pt>
                <c:pt idx="176">
                  <c:v>251491</c:v>
                </c:pt>
                <c:pt idx="177">
                  <c:v>221977</c:v>
                </c:pt>
                <c:pt idx="178">
                  <c:v>171742</c:v>
                </c:pt>
                <c:pt idx="179">
                  <c:v>178235</c:v>
                </c:pt>
                <c:pt idx="180">
                  <c:v>169419</c:v>
                </c:pt>
                <c:pt idx="181">
                  <c:v>197491</c:v>
                </c:pt>
                <c:pt idx="182">
                  <c:v>184206</c:v>
                </c:pt>
                <c:pt idx="183">
                  <c:v>202063</c:v>
                </c:pt>
                <c:pt idx="184">
                  <c:v>198201</c:v>
                </c:pt>
                <c:pt idx="185">
                  <c:v>200238</c:v>
                </c:pt>
                <c:pt idx="186">
                  <c:v>180747</c:v>
                </c:pt>
                <c:pt idx="187">
                  <c:v>184215</c:v>
                </c:pt>
                <c:pt idx="188">
                  <c:v>185493</c:v>
                </c:pt>
                <c:pt idx="189">
                  <c:v>183919</c:v>
                </c:pt>
                <c:pt idx="190">
                  <c:v>188282</c:v>
                </c:pt>
                <c:pt idx="191">
                  <c:v>160514</c:v>
                </c:pt>
                <c:pt idx="192">
                  <c:v>141972</c:v>
                </c:pt>
                <c:pt idx="193">
                  <c:v>147056</c:v>
                </c:pt>
                <c:pt idx="194">
                  <c:v>162664</c:v>
                </c:pt>
                <c:pt idx="195">
                  <c:v>168123</c:v>
                </c:pt>
                <c:pt idx="196">
                  <c:v>184449</c:v>
                </c:pt>
                <c:pt idx="197">
                  <c:v>199959</c:v>
                </c:pt>
                <c:pt idx="198">
                  <c:v>204933</c:v>
                </c:pt>
                <c:pt idx="199">
                  <c:v>203387</c:v>
                </c:pt>
                <c:pt idx="200">
                  <c:v>211932</c:v>
                </c:pt>
                <c:pt idx="201">
                  <c:v>212739</c:v>
                </c:pt>
                <c:pt idx="202">
                  <c:v>210759</c:v>
                </c:pt>
                <c:pt idx="203">
                  <c:v>215397</c:v>
                </c:pt>
                <c:pt idx="204">
                  <c:v>240254</c:v>
                </c:pt>
                <c:pt idx="205">
                  <c:v>245604</c:v>
                </c:pt>
                <c:pt idx="206">
                  <c:v>207761</c:v>
                </c:pt>
                <c:pt idx="207">
                  <c:v>219935</c:v>
                </c:pt>
                <c:pt idx="208">
                  <c:v>215542</c:v>
                </c:pt>
                <c:pt idx="209">
                  <c:v>206855</c:v>
                </c:pt>
                <c:pt idx="210">
                  <c:v>197744</c:v>
                </c:pt>
                <c:pt idx="211">
                  <c:v>218611</c:v>
                </c:pt>
                <c:pt idx="212">
                  <c:v>193488</c:v>
                </c:pt>
                <c:pt idx="213">
                  <c:v>170877</c:v>
                </c:pt>
                <c:pt idx="214">
                  <c:v>169292</c:v>
                </c:pt>
                <c:pt idx="215">
                  <c:v>176508</c:v>
                </c:pt>
                <c:pt idx="216">
                  <c:v>181944</c:v>
                </c:pt>
                <c:pt idx="217">
                  <c:v>180020</c:v>
                </c:pt>
                <c:pt idx="218">
                  <c:v>198012</c:v>
                </c:pt>
                <c:pt idx="219">
                  <c:v>198231</c:v>
                </c:pt>
                <c:pt idx="220">
                  <c:v>174699</c:v>
                </c:pt>
                <c:pt idx="221">
                  <c:v>173760</c:v>
                </c:pt>
                <c:pt idx="222">
                  <c:v>186737</c:v>
                </c:pt>
                <c:pt idx="223">
                  <c:v>209386</c:v>
                </c:pt>
                <c:pt idx="224">
                  <c:v>223438</c:v>
                </c:pt>
                <c:pt idx="225">
                  <c:v>246365</c:v>
                </c:pt>
                <c:pt idx="226">
                  <c:v>247100</c:v>
                </c:pt>
                <c:pt idx="227">
                  <c:v>244393</c:v>
                </c:pt>
                <c:pt idx="228">
                  <c:v>241156</c:v>
                </c:pt>
                <c:pt idx="229">
                  <c:v>249524</c:v>
                </c:pt>
                <c:pt idx="230">
                  <c:v>275966</c:v>
                </c:pt>
                <c:pt idx="231">
                  <c:v>296500</c:v>
                </c:pt>
                <c:pt idx="232">
                  <c:v>302925</c:v>
                </c:pt>
                <c:pt idx="233">
                  <c:v>268404</c:v>
                </c:pt>
                <c:pt idx="234">
                  <c:v>261662</c:v>
                </c:pt>
                <c:pt idx="235">
                  <c:v>221563</c:v>
                </c:pt>
                <c:pt idx="236">
                  <c:v>229551</c:v>
                </c:pt>
                <c:pt idx="237">
                  <c:v>226772</c:v>
                </c:pt>
                <c:pt idx="238">
                  <c:v>211147</c:v>
                </c:pt>
                <c:pt idx="239">
                  <c:v>218702</c:v>
                </c:pt>
                <c:pt idx="240">
                  <c:v>177709</c:v>
                </c:pt>
                <c:pt idx="241">
                  <c:v>168826</c:v>
                </c:pt>
                <c:pt idx="242">
                  <c:v>169329</c:v>
                </c:pt>
                <c:pt idx="243">
                  <c:v>167168</c:v>
                </c:pt>
                <c:pt idx="244">
                  <c:v>176349</c:v>
                </c:pt>
                <c:pt idx="245">
                  <c:v>199790</c:v>
                </c:pt>
                <c:pt idx="246">
                  <c:v>211519</c:v>
                </c:pt>
                <c:pt idx="247">
                  <c:v>197144</c:v>
                </c:pt>
                <c:pt idx="248">
                  <c:v>226609</c:v>
                </c:pt>
                <c:pt idx="249">
                  <c:v>167814</c:v>
                </c:pt>
                <c:pt idx="250">
                  <c:v>180057</c:v>
                </c:pt>
                <c:pt idx="251">
                  <c:v>236689</c:v>
                </c:pt>
                <c:pt idx="252">
                  <c:v>194389</c:v>
                </c:pt>
                <c:pt idx="253">
                  <c:v>190513</c:v>
                </c:pt>
                <c:pt idx="254">
                  <c:v>152742</c:v>
                </c:pt>
                <c:pt idx="255">
                  <c:v>158880</c:v>
                </c:pt>
                <c:pt idx="256">
                  <c:v>152241</c:v>
                </c:pt>
                <c:pt idx="257">
                  <c:v>164916</c:v>
                </c:pt>
                <c:pt idx="258">
                  <c:v>174257</c:v>
                </c:pt>
                <c:pt idx="259">
                  <c:v>184113</c:v>
                </c:pt>
                <c:pt idx="260">
                  <c:v>247393</c:v>
                </c:pt>
                <c:pt idx="261">
                  <c:v>195076</c:v>
                </c:pt>
                <c:pt idx="262">
                  <c:v>198167</c:v>
                </c:pt>
                <c:pt idx="263">
                  <c:v>185064</c:v>
                </c:pt>
                <c:pt idx="264">
                  <c:v>195924</c:v>
                </c:pt>
                <c:pt idx="265">
                  <c:v>216007</c:v>
                </c:pt>
                <c:pt idx="266">
                  <c:v>238524</c:v>
                </c:pt>
                <c:pt idx="267">
                  <c:v>240935</c:v>
                </c:pt>
                <c:pt idx="268">
                  <c:v>212977</c:v>
                </c:pt>
                <c:pt idx="269">
                  <c:v>220170</c:v>
                </c:pt>
                <c:pt idx="270">
                  <c:v>205781</c:v>
                </c:pt>
                <c:pt idx="271">
                  <c:v>205096</c:v>
                </c:pt>
                <c:pt idx="272">
                  <c:v>211172</c:v>
                </c:pt>
                <c:pt idx="273">
                  <c:v>257673</c:v>
                </c:pt>
                <c:pt idx="274">
                  <c:v>306350</c:v>
                </c:pt>
                <c:pt idx="275">
                  <c:v>282553</c:v>
                </c:pt>
                <c:pt idx="276">
                  <c:v>224145</c:v>
                </c:pt>
                <c:pt idx="277">
                  <c:v>213911</c:v>
                </c:pt>
                <c:pt idx="278">
                  <c:v>196235</c:v>
                </c:pt>
                <c:pt idx="279">
                  <c:v>207971</c:v>
                </c:pt>
                <c:pt idx="280">
                  <c:v>227384</c:v>
                </c:pt>
                <c:pt idx="281">
                  <c:v>223261</c:v>
                </c:pt>
                <c:pt idx="282">
                  <c:v>203786</c:v>
                </c:pt>
                <c:pt idx="283">
                  <c:v>198195</c:v>
                </c:pt>
                <c:pt idx="284">
                  <c:v>199967</c:v>
                </c:pt>
                <c:pt idx="285">
                  <c:v>246697</c:v>
                </c:pt>
                <c:pt idx="286">
                  <c:v>244630</c:v>
                </c:pt>
                <c:pt idx="287">
                  <c:v>212397</c:v>
                </c:pt>
                <c:pt idx="288">
                  <c:v>208431</c:v>
                </c:pt>
                <c:pt idx="289">
                  <c:v>197198</c:v>
                </c:pt>
                <c:pt idx="290">
                  <c:v>186264</c:v>
                </c:pt>
                <c:pt idx="291">
                  <c:v>159451</c:v>
                </c:pt>
                <c:pt idx="292">
                  <c:v>161228</c:v>
                </c:pt>
                <c:pt idx="293">
                  <c:v>180499</c:v>
                </c:pt>
                <c:pt idx="294">
                  <c:v>181045</c:v>
                </c:pt>
                <c:pt idx="295">
                  <c:v>193041</c:v>
                </c:pt>
                <c:pt idx="296">
                  <c:v>193796</c:v>
                </c:pt>
                <c:pt idx="297">
                  <c:v>237442</c:v>
                </c:pt>
                <c:pt idx="298">
                  <c:v>210046</c:v>
                </c:pt>
                <c:pt idx="299">
                  <c:v>214175</c:v>
                </c:pt>
                <c:pt idx="300">
                  <c:v>205363</c:v>
                </c:pt>
                <c:pt idx="301">
                  <c:v>217004</c:v>
                </c:pt>
                <c:pt idx="302">
                  <c:v>207226</c:v>
                </c:pt>
                <c:pt idx="303">
                  <c:v>201616</c:v>
                </c:pt>
                <c:pt idx="304">
                  <c:v>233625</c:v>
                </c:pt>
                <c:pt idx="305">
                  <c:v>195709</c:v>
                </c:pt>
                <c:pt idx="306">
                  <c:v>208151</c:v>
                </c:pt>
                <c:pt idx="307">
                  <c:v>217584</c:v>
                </c:pt>
                <c:pt idx="308">
                  <c:v>230549</c:v>
                </c:pt>
                <c:pt idx="309">
                  <c:v>225111</c:v>
                </c:pt>
                <c:pt idx="310">
                  <c:v>192825</c:v>
                </c:pt>
                <c:pt idx="311">
                  <c:v>210420</c:v>
                </c:pt>
                <c:pt idx="312">
                  <c:v>208262</c:v>
                </c:pt>
                <c:pt idx="313">
                  <c:v>199734</c:v>
                </c:pt>
                <c:pt idx="314">
                  <c:v>178364</c:v>
                </c:pt>
                <c:pt idx="315">
                  <c:v>187618</c:v>
                </c:pt>
                <c:pt idx="316">
                  <c:v>219185</c:v>
                </c:pt>
                <c:pt idx="317">
                  <c:v>194328</c:v>
                </c:pt>
                <c:pt idx="318">
                  <c:v>209585</c:v>
                </c:pt>
                <c:pt idx="319">
                  <c:v>191304</c:v>
                </c:pt>
                <c:pt idx="320">
                  <c:v>184593</c:v>
                </c:pt>
                <c:pt idx="321">
                  <c:v>216366</c:v>
                </c:pt>
                <c:pt idx="322">
                  <c:v>212850</c:v>
                </c:pt>
                <c:pt idx="323">
                  <c:v>229204</c:v>
                </c:pt>
                <c:pt idx="324">
                  <c:v>208414</c:v>
                </c:pt>
                <c:pt idx="325">
                  <c:v>238236</c:v>
                </c:pt>
                <c:pt idx="326">
                  <c:v>200880</c:v>
                </c:pt>
                <c:pt idx="327">
                  <c:v>209724</c:v>
                </c:pt>
                <c:pt idx="328">
                  <c:v>201938</c:v>
                </c:pt>
                <c:pt idx="329">
                  <c:v>210032</c:v>
                </c:pt>
                <c:pt idx="330">
                  <c:v>213394</c:v>
                </c:pt>
                <c:pt idx="331">
                  <c:v>182996</c:v>
                </c:pt>
                <c:pt idx="332">
                  <c:v>242034</c:v>
                </c:pt>
                <c:pt idx="333">
                  <c:v>200192</c:v>
                </c:pt>
                <c:pt idx="334">
                  <c:v>197990</c:v>
                </c:pt>
                <c:pt idx="335">
                  <c:v>234334</c:v>
                </c:pt>
                <c:pt idx="336">
                  <c:v>272641</c:v>
                </c:pt>
                <c:pt idx="337">
                  <c:v>245211</c:v>
                </c:pt>
                <c:pt idx="338">
                  <c:v>223286</c:v>
                </c:pt>
                <c:pt idx="339">
                  <c:v>202431</c:v>
                </c:pt>
                <c:pt idx="340">
                  <c:v>200297</c:v>
                </c:pt>
                <c:pt idx="341">
                  <c:v>247211</c:v>
                </c:pt>
                <c:pt idx="342">
                  <c:v>241883</c:v>
                </c:pt>
                <c:pt idx="343">
                  <c:v>227320</c:v>
                </c:pt>
                <c:pt idx="344">
                  <c:v>264201</c:v>
                </c:pt>
                <c:pt idx="345">
                  <c:v>203036</c:v>
                </c:pt>
                <c:pt idx="346">
                  <c:v>197871</c:v>
                </c:pt>
                <c:pt idx="347">
                  <c:v>199889</c:v>
                </c:pt>
                <c:pt idx="348">
                  <c:v>246909</c:v>
                </c:pt>
                <c:pt idx="349">
                  <c:v>244388</c:v>
                </c:pt>
                <c:pt idx="350">
                  <c:v>259883</c:v>
                </c:pt>
                <c:pt idx="351">
                  <c:v>243912</c:v>
                </c:pt>
                <c:pt idx="352">
                  <c:v>227884</c:v>
                </c:pt>
                <c:pt idx="353">
                  <c:v>219701</c:v>
                </c:pt>
                <c:pt idx="354">
                  <c:v>217969</c:v>
                </c:pt>
                <c:pt idx="355">
                  <c:v>229569</c:v>
                </c:pt>
                <c:pt idx="356">
                  <c:v>234009</c:v>
                </c:pt>
                <c:pt idx="357">
                  <c:v>203917</c:v>
                </c:pt>
                <c:pt idx="358">
                  <c:v>202821</c:v>
                </c:pt>
                <c:pt idx="359">
                  <c:v>236001</c:v>
                </c:pt>
                <c:pt idx="360">
                  <c:v>231615</c:v>
                </c:pt>
                <c:pt idx="361">
                  <c:v>273666</c:v>
                </c:pt>
                <c:pt idx="362">
                  <c:v>291719</c:v>
                </c:pt>
                <c:pt idx="363">
                  <c:v>279993</c:v>
                </c:pt>
                <c:pt idx="364">
                  <c:v>223603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1F0-4B2F-99E0-6CB73B3F1EF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1LIVE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01.01.2022</c:v>
                </c:pt>
                <c:pt idx="1">
                  <c:v>02.01.2022</c:v>
                </c:pt>
                <c:pt idx="2">
                  <c:v>03.01.2022</c:v>
                </c:pt>
                <c:pt idx="3">
                  <c:v>04.01.2022</c:v>
                </c:pt>
                <c:pt idx="4">
                  <c:v>05.01.2022</c:v>
                </c:pt>
                <c:pt idx="5">
                  <c:v>06.01.2022</c:v>
                </c:pt>
                <c:pt idx="6">
                  <c:v>07.01.2022</c:v>
                </c:pt>
                <c:pt idx="7">
                  <c:v>08.01.2022</c:v>
                </c:pt>
                <c:pt idx="8">
                  <c:v>09.01.2022</c:v>
                </c:pt>
                <c:pt idx="9">
                  <c:v>10.01.2022</c:v>
                </c:pt>
                <c:pt idx="10">
                  <c:v>11.01.2022</c:v>
                </c:pt>
                <c:pt idx="11">
                  <c:v>12.01.2022</c:v>
                </c:pt>
                <c:pt idx="12">
                  <c:v>13.01.2022</c:v>
                </c:pt>
                <c:pt idx="13">
                  <c:v>14.01.2022</c:v>
                </c:pt>
                <c:pt idx="14">
                  <c:v>15.01.2022</c:v>
                </c:pt>
                <c:pt idx="15">
                  <c:v>16.01.2022</c:v>
                </c:pt>
                <c:pt idx="16">
                  <c:v>17.01.2022</c:v>
                </c:pt>
                <c:pt idx="17">
                  <c:v>18.01.2022</c:v>
                </c:pt>
                <c:pt idx="18">
                  <c:v>19.01.2022</c:v>
                </c:pt>
                <c:pt idx="19">
                  <c:v>20.01.2022</c:v>
                </c:pt>
                <c:pt idx="20">
                  <c:v>21.01.2022</c:v>
                </c:pt>
                <c:pt idx="21">
                  <c:v>22.01.2022</c:v>
                </c:pt>
                <c:pt idx="22">
                  <c:v>23.01.2022</c:v>
                </c:pt>
                <c:pt idx="23">
                  <c:v>24.01.2022</c:v>
                </c:pt>
                <c:pt idx="24">
                  <c:v>25.01.2022</c:v>
                </c:pt>
                <c:pt idx="25">
                  <c:v>26.01.2022</c:v>
                </c:pt>
                <c:pt idx="26">
                  <c:v>27.01.2022</c:v>
                </c:pt>
                <c:pt idx="27">
                  <c:v>28.01.2022</c:v>
                </c:pt>
                <c:pt idx="28">
                  <c:v>29.01.2022</c:v>
                </c:pt>
                <c:pt idx="29">
                  <c:v>30.01.2022</c:v>
                </c:pt>
                <c:pt idx="30">
                  <c:v>31.01.2022</c:v>
                </c:pt>
                <c:pt idx="31">
                  <c:v>01.02.2022</c:v>
                </c:pt>
                <c:pt idx="32">
                  <c:v>02.02.2022</c:v>
                </c:pt>
                <c:pt idx="33">
                  <c:v>03.02.2022</c:v>
                </c:pt>
                <c:pt idx="34">
                  <c:v>04.02.2022</c:v>
                </c:pt>
                <c:pt idx="35">
                  <c:v>05.02.2022</c:v>
                </c:pt>
                <c:pt idx="36">
                  <c:v>06.02.2022</c:v>
                </c:pt>
                <c:pt idx="37">
                  <c:v>07.02.2022</c:v>
                </c:pt>
                <c:pt idx="38">
                  <c:v>08.02.2022</c:v>
                </c:pt>
                <c:pt idx="39">
                  <c:v>09.02.2022</c:v>
                </c:pt>
                <c:pt idx="40">
                  <c:v>10.02.2022</c:v>
                </c:pt>
                <c:pt idx="41">
                  <c:v>11.02.2022</c:v>
                </c:pt>
                <c:pt idx="42">
                  <c:v>12.02.2022</c:v>
                </c:pt>
                <c:pt idx="43">
                  <c:v>13.02.2022</c:v>
                </c:pt>
                <c:pt idx="44">
                  <c:v>14.02.2022</c:v>
                </c:pt>
                <c:pt idx="45">
                  <c:v>15.02.2022</c:v>
                </c:pt>
                <c:pt idx="46">
                  <c:v>16.02.2022</c:v>
                </c:pt>
                <c:pt idx="47">
                  <c:v>17.02.2022</c:v>
                </c:pt>
                <c:pt idx="48">
                  <c:v>18.02.2022</c:v>
                </c:pt>
                <c:pt idx="49">
                  <c:v>19.02.2022</c:v>
                </c:pt>
                <c:pt idx="50">
                  <c:v>20.02.2022</c:v>
                </c:pt>
                <c:pt idx="51">
                  <c:v>21.02.2022</c:v>
                </c:pt>
                <c:pt idx="52">
                  <c:v>22.02.2022</c:v>
                </c:pt>
                <c:pt idx="53">
                  <c:v>23.02.2022</c:v>
                </c:pt>
                <c:pt idx="54">
                  <c:v>24.02.2022</c:v>
                </c:pt>
                <c:pt idx="55">
                  <c:v>25.02.2022</c:v>
                </c:pt>
                <c:pt idx="56">
                  <c:v>26.02.2022</c:v>
                </c:pt>
                <c:pt idx="57">
                  <c:v>27.02.2022</c:v>
                </c:pt>
                <c:pt idx="58">
                  <c:v>28.02.2022</c:v>
                </c:pt>
                <c:pt idx="59">
                  <c:v>01.03.2022</c:v>
                </c:pt>
                <c:pt idx="60">
                  <c:v>02.03.2022</c:v>
                </c:pt>
                <c:pt idx="61">
                  <c:v>03.03.2022</c:v>
                </c:pt>
                <c:pt idx="62">
                  <c:v>04.03.2022</c:v>
                </c:pt>
                <c:pt idx="63">
                  <c:v>05.03.2022</c:v>
                </c:pt>
                <c:pt idx="64">
                  <c:v>06.03.2022</c:v>
                </c:pt>
                <c:pt idx="65">
                  <c:v>07.03.2022</c:v>
                </c:pt>
                <c:pt idx="66">
                  <c:v>08.03.2022</c:v>
                </c:pt>
                <c:pt idx="67">
                  <c:v>09.03.2022</c:v>
                </c:pt>
                <c:pt idx="68">
                  <c:v>10.03.2022</c:v>
                </c:pt>
                <c:pt idx="69">
                  <c:v>11.03.2022</c:v>
                </c:pt>
                <c:pt idx="70">
                  <c:v>12.03.2022</c:v>
                </c:pt>
                <c:pt idx="71">
                  <c:v>13.03.2022</c:v>
                </c:pt>
                <c:pt idx="72">
                  <c:v>14.03.2022</c:v>
                </c:pt>
                <c:pt idx="73">
                  <c:v>15.03.2022</c:v>
                </c:pt>
                <c:pt idx="74">
                  <c:v>16.03.2022</c:v>
                </c:pt>
                <c:pt idx="75">
                  <c:v>17.03.2022</c:v>
                </c:pt>
                <c:pt idx="76">
                  <c:v>18.03.2022</c:v>
                </c:pt>
                <c:pt idx="77">
                  <c:v>19.03.2022</c:v>
                </c:pt>
                <c:pt idx="78">
                  <c:v>20.03.2022</c:v>
                </c:pt>
                <c:pt idx="79">
                  <c:v>21.03.2022</c:v>
                </c:pt>
                <c:pt idx="80">
                  <c:v>22.03.2022</c:v>
                </c:pt>
                <c:pt idx="81">
                  <c:v>23.03.2022</c:v>
                </c:pt>
                <c:pt idx="82">
                  <c:v>24.03.2022</c:v>
                </c:pt>
                <c:pt idx="83">
                  <c:v>25.03.2022</c:v>
                </c:pt>
                <c:pt idx="84">
                  <c:v>26.03.2022</c:v>
                </c:pt>
                <c:pt idx="85">
                  <c:v>27.03.2022</c:v>
                </c:pt>
                <c:pt idx="86">
                  <c:v>28.03.2022</c:v>
                </c:pt>
                <c:pt idx="87">
                  <c:v>29.03.2022</c:v>
                </c:pt>
                <c:pt idx="88">
                  <c:v>30.03.2022</c:v>
                </c:pt>
                <c:pt idx="89">
                  <c:v>31.03.2022</c:v>
                </c:pt>
                <c:pt idx="90">
                  <c:v>01.04.2022</c:v>
                </c:pt>
                <c:pt idx="91">
                  <c:v>02.04.2022</c:v>
                </c:pt>
                <c:pt idx="92">
                  <c:v>03.04.2022</c:v>
                </c:pt>
                <c:pt idx="93">
                  <c:v>04.04.2022</c:v>
                </c:pt>
                <c:pt idx="94">
                  <c:v>05.04.2022</c:v>
                </c:pt>
                <c:pt idx="95">
                  <c:v>06.04.2022</c:v>
                </c:pt>
                <c:pt idx="96">
                  <c:v>07.04.2022</c:v>
                </c:pt>
                <c:pt idx="97">
                  <c:v>08.04.2022</c:v>
                </c:pt>
                <c:pt idx="98">
                  <c:v>09.04.2022</c:v>
                </c:pt>
                <c:pt idx="99">
                  <c:v>10.04.2022</c:v>
                </c:pt>
                <c:pt idx="100">
                  <c:v>11.04.2022</c:v>
                </c:pt>
                <c:pt idx="101">
                  <c:v>12.04.2022</c:v>
                </c:pt>
                <c:pt idx="102">
                  <c:v>13.04.2022</c:v>
                </c:pt>
                <c:pt idx="103">
                  <c:v>14.04.2022</c:v>
                </c:pt>
                <c:pt idx="104">
                  <c:v>15.04.2022</c:v>
                </c:pt>
                <c:pt idx="105">
                  <c:v>16.04.2022</c:v>
                </c:pt>
                <c:pt idx="106">
                  <c:v>17.04.2022</c:v>
                </c:pt>
                <c:pt idx="107">
                  <c:v>18.04.2022</c:v>
                </c:pt>
                <c:pt idx="108">
                  <c:v>19.04.2022</c:v>
                </c:pt>
                <c:pt idx="109">
                  <c:v>20.04.2022</c:v>
                </c:pt>
                <c:pt idx="110">
                  <c:v>21.04.2022</c:v>
                </c:pt>
                <c:pt idx="111">
                  <c:v>22.04.2022</c:v>
                </c:pt>
                <c:pt idx="112">
                  <c:v>23.04.2022</c:v>
                </c:pt>
                <c:pt idx="113">
                  <c:v>24.04.2022</c:v>
                </c:pt>
                <c:pt idx="114">
                  <c:v>25.04.2022</c:v>
                </c:pt>
                <c:pt idx="115">
                  <c:v>26.04.2022</c:v>
                </c:pt>
                <c:pt idx="116">
                  <c:v>27.04.2022</c:v>
                </c:pt>
                <c:pt idx="117">
                  <c:v>28.04.2022</c:v>
                </c:pt>
                <c:pt idx="118">
                  <c:v>29.04.2022</c:v>
                </c:pt>
                <c:pt idx="119">
                  <c:v>30.04.2022</c:v>
                </c:pt>
                <c:pt idx="120">
                  <c:v>01.05.2022</c:v>
                </c:pt>
                <c:pt idx="121">
                  <c:v>02.05.2022</c:v>
                </c:pt>
                <c:pt idx="122">
                  <c:v>03.05.2022</c:v>
                </c:pt>
                <c:pt idx="123">
                  <c:v>04.05.2022</c:v>
                </c:pt>
                <c:pt idx="124">
                  <c:v>05.05.2022</c:v>
                </c:pt>
                <c:pt idx="125">
                  <c:v>06.05.2022</c:v>
                </c:pt>
                <c:pt idx="126">
                  <c:v>07.05.2022</c:v>
                </c:pt>
                <c:pt idx="127">
                  <c:v>08.05.2022</c:v>
                </c:pt>
                <c:pt idx="128">
                  <c:v>09.05.2022</c:v>
                </c:pt>
                <c:pt idx="129">
                  <c:v>10.05.2022</c:v>
                </c:pt>
                <c:pt idx="130">
                  <c:v>11.05.2022</c:v>
                </c:pt>
                <c:pt idx="131">
                  <c:v>12.05.2022</c:v>
                </c:pt>
                <c:pt idx="132">
                  <c:v>13.05.2022</c:v>
                </c:pt>
                <c:pt idx="133">
                  <c:v>14.05.2022</c:v>
                </c:pt>
                <c:pt idx="134">
                  <c:v>15.05.2022</c:v>
                </c:pt>
                <c:pt idx="135">
                  <c:v>16.05.2022</c:v>
                </c:pt>
                <c:pt idx="136">
                  <c:v>17.05.2022</c:v>
                </c:pt>
                <c:pt idx="137">
                  <c:v>18.05.2022</c:v>
                </c:pt>
                <c:pt idx="138">
                  <c:v>19.05.2022</c:v>
                </c:pt>
                <c:pt idx="139">
                  <c:v>20.05.2022</c:v>
                </c:pt>
                <c:pt idx="140">
                  <c:v>21.05.2022</c:v>
                </c:pt>
                <c:pt idx="141">
                  <c:v>22.05.2022</c:v>
                </c:pt>
                <c:pt idx="142">
                  <c:v>23.05.2022</c:v>
                </c:pt>
                <c:pt idx="143">
                  <c:v>24.05.2022</c:v>
                </c:pt>
                <c:pt idx="144">
                  <c:v>25.05.2022</c:v>
                </c:pt>
                <c:pt idx="145">
                  <c:v>26.05.2022</c:v>
                </c:pt>
                <c:pt idx="146">
                  <c:v>27.05.2022</c:v>
                </c:pt>
                <c:pt idx="147">
                  <c:v>28.05.2022</c:v>
                </c:pt>
                <c:pt idx="148">
                  <c:v>29.05.2022</c:v>
                </c:pt>
                <c:pt idx="149">
                  <c:v>30.05.2022</c:v>
                </c:pt>
                <c:pt idx="150">
                  <c:v>31.05.2022</c:v>
                </c:pt>
                <c:pt idx="151">
                  <c:v>01.06.2022</c:v>
                </c:pt>
                <c:pt idx="152">
                  <c:v>02.06.2022</c:v>
                </c:pt>
                <c:pt idx="153">
                  <c:v>03.06.2022</c:v>
                </c:pt>
                <c:pt idx="154">
                  <c:v>04.06.2022</c:v>
                </c:pt>
                <c:pt idx="155">
                  <c:v>05.06.2022</c:v>
                </c:pt>
                <c:pt idx="156">
                  <c:v>06.06.2022</c:v>
                </c:pt>
                <c:pt idx="157">
                  <c:v>07.06.2022</c:v>
                </c:pt>
                <c:pt idx="158">
                  <c:v>08.06.2022</c:v>
                </c:pt>
                <c:pt idx="159">
                  <c:v>09.06.2022</c:v>
                </c:pt>
                <c:pt idx="160">
                  <c:v>10.06.2022</c:v>
                </c:pt>
                <c:pt idx="161">
                  <c:v>11.06.2022</c:v>
                </c:pt>
                <c:pt idx="162">
                  <c:v>12.06.2022</c:v>
                </c:pt>
                <c:pt idx="163">
                  <c:v>13.06.2022</c:v>
                </c:pt>
                <c:pt idx="164">
                  <c:v>14.06.2022</c:v>
                </c:pt>
                <c:pt idx="165">
                  <c:v>15.06.2022</c:v>
                </c:pt>
                <c:pt idx="166">
                  <c:v>16.06.2022</c:v>
                </c:pt>
                <c:pt idx="167">
                  <c:v>17.06.2022</c:v>
                </c:pt>
                <c:pt idx="168">
                  <c:v>18.06.2022</c:v>
                </c:pt>
                <c:pt idx="169">
                  <c:v>19.06.2022</c:v>
                </c:pt>
                <c:pt idx="170">
                  <c:v>20.06.2022</c:v>
                </c:pt>
                <c:pt idx="171">
                  <c:v>21.06.2022</c:v>
                </c:pt>
                <c:pt idx="172">
                  <c:v>22.06.2022</c:v>
                </c:pt>
                <c:pt idx="173">
                  <c:v>23.06.2022</c:v>
                </c:pt>
                <c:pt idx="174">
                  <c:v>24.06.2022</c:v>
                </c:pt>
                <c:pt idx="175">
                  <c:v>25.06.2022</c:v>
                </c:pt>
                <c:pt idx="176">
                  <c:v>26.06.2022</c:v>
                </c:pt>
                <c:pt idx="177">
                  <c:v>27.06.2022</c:v>
                </c:pt>
                <c:pt idx="178">
                  <c:v>28.06.2022</c:v>
                </c:pt>
                <c:pt idx="179">
                  <c:v>29.06.2022</c:v>
                </c:pt>
                <c:pt idx="180">
                  <c:v>30.06.2022</c:v>
                </c:pt>
                <c:pt idx="181">
                  <c:v>01.07.2022</c:v>
                </c:pt>
                <c:pt idx="182">
                  <c:v>02.07.2022</c:v>
                </c:pt>
                <c:pt idx="183">
                  <c:v>03.07.2022</c:v>
                </c:pt>
                <c:pt idx="184">
                  <c:v>04.07.2022</c:v>
                </c:pt>
                <c:pt idx="185">
                  <c:v>05.07.2022</c:v>
                </c:pt>
                <c:pt idx="186">
                  <c:v>06.07.2022</c:v>
                </c:pt>
                <c:pt idx="187">
                  <c:v>07.07.2022</c:v>
                </c:pt>
                <c:pt idx="188">
                  <c:v>08.07.2022</c:v>
                </c:pt>
                <c:pt idx="189">
                  <c:v>09.07.2022</c:v>
                </c:pt>
                <c:pt idx="190">
                  <c:v>10.07.2022</c:v>
                </c:pt>
                <c:pt idx="191">
                  <c:v>11.07.2022</c:v>
                </c:pt>
                <c:pt idx="192">
                  <c:v>12.07.2022</c:v>
                </c:pt>
                <c:pt idx="193">
                  <c:v>13.07.2022</c:v>
                </c:pt>
                <c:pt idx="194">
                  <c:v>14.07.2022</c:v>
                </c:pt>
                <c:pt idx="195">
                  <c:v>15.07.2022</c:v>
                </c:pt>
                <c:pt idx="196">
                  <c:v>16.07.2022</c:v>
                </c:pt>
                <c:pt idx="197">
                  <c:v>17.07.2022</c:v>
                </c:pt>
                <c:pt idx="198">
                  <c:v>18.07.2022</c:v>
                </c:pt>
                <c:pt idx="199">
                  <c:v>19.07.2022</c:v>
                </c:pt>
                <c:pt idx="200">
                  <c:v>20.07.2022</c:v>
                </c:pt>
                <c:pt idx="201">
                  <c:v>21.07.2022</c:v>
                </c:pt>
                <c:pt idx="202">
                  <c:v>22.07.2022</c:v>
                </c:pt>
                <c:pt idx="203">
                  <c:v>23.07.2022</c:v>
                </c:pt>
                <c:pt idx="204">
                  <c:v>24.07.2022</c:v>
                </c:pt>
                <c:pt idx="205">
                  <c:v>25.07.2022</c:v>
                </c:pt>
                <c:pt idx="206">
                  <c:v>26.07.2022</c:v>
                </c:pt>
                <c:pt idx="207">
                  <c:v>27.07.2022</c:v>
                </c:pt>
                <c:pt idx="208">
                  <c:v>28.07.2022</c:v>
                </c:pt>
                <c:pt idx="209">
                  <c:v>29.07.2022</c:v>
                </c:pt>
                <c:pt idx="210">
                  <c:v>30.07.2022</c:v>
                </c:pt>
                <c:pt idx="211">
                  <c:v>31.07.2022</c:v>
                </c:pt>
                <c:pt idx="212">
                  <c:v>01.08.2022</c:v>
                </c:pt>
                <c:pt idx="213">
                  <c:v>02.08.2022</c:v>
                </c:pt>
                <c:pt idx="214">
                  <c:v>03.08.2022</c:v>
                </c:pt>
                <c:pt idx="215">
                  <c:v>04.08.2022</c:v>
                </c:pt>
                <c:pt idx="216">
                  <c:v>05.08.2022</c:v>
                </c:pt>
                <c:pt idx="217">
                  <c:v>06.08.2022</c:v>
                </c:pt>
                <c:pt idx="218">
                  <c:v>07.08.2022</c:v>
                </c:pt>
                <c:pt idx="219">
                  <c:v>08.08.2022</c:v>
                </c:pt>
                <c:pt idx="220">
                  <c:v>09.08.2022</c:v>
                </c:pt>
                <c:pt idx="221">
                  <c:v>10.08.2022</c:v>
                </c:pt>
                <c:pt idx="222">
                  <c:v>11.08.2022</c:v>
                </c:pt>
                <c:pt idx="223">
                  <c:v>12.08.2022</c:v>
                </c:pt>
                <c:pt idx="224">
                  <c:v>13.08.2022</c:v>
                </c:pt>
                <c:pt idx="225">
                  <c:v>14.08.2022</c:v>
                </c:pt>
                <c:pt idx="226">
                  <c:v>15.08.2022</c:v>
                </c:pt>
                <c:pt idx="227">
                  <c:v>16.08.2022</c:v>
                </c:pt>
                <c:pt idx="228">
                  <c:v>17.08.2022</c:v>
                </c:pt>
                <c:pt idx="229">
                  <c:v>18.08.2022</c:v>
                </c:pt>
                <c:pt idx="230">
                  <c:v>19.08.2022</c:v>
                </c:pt>
                <c:pt idx="231">
                  <c:v>20.08.2022</c:v>
                </c:pt>
                <c:pt idx="232">
                  <c:v>21.08.2022</c:v>
                </c:pt>
                <c:pt idx="233">
                  <c:v>22.08.2022</c:v>
                </c:pt>
                <c:pt idx="234">
                  <c:v>23.08.2022</c:v>
                </c:pt>
                <c:pt idx="235">
                  <c:v>24.08.2022</c:v>
                </c:pt>
                <c:pt idx="236">
                  <c:v>25.08.2022</c:v>
                </c:pt>
                <c:pt idx="237">
                  <c:v>26.08.2022</c:v>
                </c:pt>
                <c:pt idx="238">
                  <c:v>27.08.2022</c:v>
                </c:pt>
                <c:pt idx="239">
                  <c:v>28.08.2022</c:v>
                </c:pt>
                <c:pt idx="240">
                  <c:v>29.08.2022</c:v>
                </c:pt>
                <c:pt idx="241">
                  <c:v>30.08.2022</c:v>
                </c:pt>
                <c:pt idx="242">
                  <c:v>31.08.2022</c:v>
                </c:pt>
                <c:pt idx="243">
                  <c:v>01.09.2022</c:v>
                </c:pt>
                <c:pt idx="244">
                  <c:v>02.09.2022</c:v>
                </c:pt>
                <c:pt idx="245">
                  <c:v>03.09.2022</c:v>
                </c:pt>
                <c:pt idx="246">
                  <c:v>04.09.2022</c:v>
                </c:pt>
                <c:pt idx="247">
                  <c:v>05.09.2022</c:v>
                </c:pt>
                <c:pt idx="248">
                  <c:v>06.09.2022</c:v>
                </c:pt>
                <c:pt idx="249">
                  <c:v>07.09.2022</c:v>
                </c:pt>
                <c:pt idx="250">
                  <c:v>08.09.2022</c:v>
                </c:pt>
                <c:pt idx="251">
                  <c:v>09.09.2022</c:v>
                </c:pt>
                <c:pt idx="252">
                  <c:v>10.09.2022</c:v>
                </c:pt>
                <c:pt idx="253">
                  <c:v>11.09.2022</c:v>
                </c:pt>
                <c:pt idx="254">
                  <c:v>12.09.2022</c:v>
                </c:pt>
                <c:pt idx="255">
                  <c:v>13.09.2022</c:v>
                </c:pt>
                <c:pt idx="256">
                  <c:v>14.09.2022</c:v>
                </c:pt>
                <c:pt idx="257">
                  <c:v>15.09.2022</c:v>
                </c:pt>
                <c:pt idx="258">
                  <c:v>16.09.2022</c:v>
                </c:pt>
                <c:pt idx="259">
                  <c:v>17.09.2022</c:v>
                </c:pt>
                <c:pt idx="260">
                  <c:v>18.09.2022</c:v>
                </c:pt>
                <c:pt idx="261">
                  <c:v>19.09.2022</c:v>
                </c:pt>
                <c:pt idx="262">
                  <c:v>20.09.2022</c:v>
                </c:pt>
                <c:pt idx="263">
                  <c:v>21.09.2022</c:v>
                </c:pt>
                <c:pt idx="264">
                  <c:v>22.09.2022</c:v>
                </c:pt>
                <c:pt idx="265">
                  <c:v>23.09.2022</c:v>
                </c:pt>
                <c:pt idx="266">
                  <c:v>24.09.2022</c:v>
                </c:pt>
                <c:pt idx="267">
                  <c:v>25.09.2022</c:v>
                </c:pt>
                <c:pt idx="268">
                  <c:v>26.09.2022</c:v>
                </c:pt>
                <c:pt idx="269">
                  <c:v>27.09.2022</c:v>
                </c:pt>
                <c:pt idx="270">
                  <c:v>28.09.2022</c:v>
                </c:pt>
                <c:pt idx="271">
                  <c:v>29.09.2022</c:v>
                </c:pt>
                <c:pt idx="272">
                  <c:v>30.09.2022</c:v>
                </c:pt>
                <c:pt idx="273">
                  <c:v>01.10.2022</c:v>
                </c:pt>
                <c:pt idx="274">
                  <c:v>02.10.2022</c:v>
                </c:pt>
                <c:pt idx="275">
                  <c:v>03.10.2022</c:v>
                </c:pt>
                <c:pt idx="276">
                  <c:v>04.10.2022</c:v>
                </c:pt>
                <c:pt idx="277">
                  <c:v>05.10.2022</c:v>
                </c:pt>
                <c:pt idx="278">
                  <c:v>06.10.2022</c:v>
                </c:pt>
                <c:pt idx="279">
                  <c:v>07.10.2022</c:v>
                </c:pt>
                <c:pt idx="280">
                  <c:v>08.10.2022</c:v>
                </c:pt>
                <c:pt idx="281">
                  <c:v>09.10.2022</c:v>
                </c:pt>
                <c:pt idx="282">
                  <c:v>10.10.2022</c:v>
                </c:pt>
                <c:pt idx="283">
                  <c:v>11.10.2022</c:v>
                </c:pt>
                <c:pt idx="284">
                  <c:v>12.10.2022</c:v>
                </c:pt>
                <c:pt idx="285">
                  <c:v>13.10.2022</c:v>
                </c:pt>
                <c:pt idx="286">
                  <c:v>14.10.2022</c:v>
                </c:pt>
                <c:pt idx="287">
                  <c:v>15.10.2022</c:v>
                </c:pt>
                <c:pt idx="288">
                  <c:v>16.10.2022</c:v>
                </c:pt>
                <c:pt idx="289">
                  <c:v>17.10.2022</c:v>
                </c:pt>
                <c:pt idx="290">
                  <c:v>18.10.2022</c:v>
                </c:pt>
                <c:pt idx="291">
                  <c:v>19.10.2022</c:v>
                </c:pt>
                <c:pt idx="292">
                  <c:v>20.10.2022</c:v>
                </c:pt>
                <c:pt idx="293">
                  <c:v>21.10.2022</c:v>
                </c:pt>
                <c:pt idx="294">
                  <c:v>22.10.2022</c:v>
                </c:pt>
                <c:pt idx="295">
                  <c:v>23.10.2022</c:v>
                </c:pt>
                <c:pt idx="296">
                  <c:v>24.10.2022</c:v>
                </c:pt>
                <c:pt idx="297">
                  <c:v>25.10.2022</c:v>
                </c:pt>
                <c:pt idx="298">
                  <c:v>26.10.2022</c:v>
                </c:pt>
                <c:pt idx="299">
                  <c:v>27.10.2022</c:v>
                </c:pt>
                <c:pt idx="300">
                  <c:v>28.10.2022</c:v>
                </c:pt>
                <c:pt idx="301">
                  <c:v>29.10.2022</c:v>
                </c:pt>
                <c:pt idx="302">
                  <c:v>30.10.2022</c:v>
                </c:pt>
                <c:pt idx="303">
                  <c:v>31.10.2022</c:v>
                </c:pt>
                <c:pt idx="304">
                  <c:v>01.11.2022</c:v>
                </c:pt>
                <c:pt idx="305">
                  <c:v>02.11.2022</c:v>
                </c:pt>
                <c:pt idx="306">
                  <c:v>03.11.2022</c:v>
                </c:pt>
                <c:pt idx="307">
                  <c:v>04.11.2022</c:v>
                </c:pt>
                <c:pt idx="308">
                  <c:v>05.11.2022</c:v>
                </c:pt>
                <c:pt idx="309">
                  <c:v>06.11.2022</c:v>
                </c:pt>
                <c:pt idx="310">
                  <c:v>07.11.2022</c:v>
                </c:pt>
                <c:pt idx="311">
                  <c:v>08.11.2022</c:v>
                </c:pt>
                <c:pt idx="312">
                  <c:v>09.11.2022</c:v>
                </c:pt>
                <c:pt idx="313">
                  <c:v>10.11.2022</c:v>
                </c:pt>
                <c:pt idx="314">
                  <c:v>11.11.2022</c:v>
                </c:pt>
                <c:pt idx="315">
                  <c:v>12.11.2022</c:v>
                </c:pt>
                <c:pt idx="316">
                  <c:v>13.11.2022</c:v>
                </c:pt>
                <c:pt idx="317">
                  <c:v>14.11.2022</c:v>
                </c:pt>
                <c:pt idx="318">
                  <c:v>15.11.2022</c:v>
                </c:pt>
                <c:pt idx="319">
                  <c:v>16.11.2022</c:v>
                </c:pt>
                <c:pt idx="320">
                  <c:v>17.11.2022</c:v>
                </c:pt>
                <c:pt idx="321">
                  <c:v>18.11.2022</c:v>
                </c:pt>
                <c:pt idx="322">
                  <c:v>19.11.2022</c:v>
                </c:pt>
                <c:pt idx="323">
                  <c:v>20.11.2022</c:v>
                </c:pt>
                <c:pt idx="324">
                  <c:v>21.11.2022</c:v>
                </c:pt>
                <c:pt idx="325">
                  <c:v>22.11.2022</c:v>
                </c:pt>
                <c:pt idx="326">
                  <c:v>23.11.2022</c:v>
                </c:pt>
                <c:pt idx="327">
                  <c:v>24.11.2022</c:v>
                </c:pt>
                <c:pt idx="328">
                  <c:v>25.11.2022</c:v>
                </c:pt>
                <c:pt idx="329">
                  <c:v>26.11.2022</c:v>
                </c:pt>
                <c:pt idx="330">
                  <c:v>27.11.2022</c:v>
                </c:pt>
                <c:pt idx="331">
                  <c:v>28.11.2022</c:v>
                </c:pt>
                <c:pt idx="332">
                  <c:v>29.11.2022</c:v>
                </c:pt>
                <c:pt idx="333">
                  <c:v>30.11.2022</c:v>
                </c:pt>
                <c:pt idx="334">
                  <c:v>01.12.2022</c:v>
                </c:pt>
                <c:pt idx="335">
                  <c:v>02.12.2022</c:v>
                </c:pt>
                <c:pt idx="336">
                  <c:v>03.12.2022</c:v>
                </c:pt>
                <c:pt idx="337">
                  <c:v>04.12.2022</c:v>
                </c:pt>
                <c:pt idx="338">
                  <c:v>05.12.2022</c:v>
                </c:pt>
                <c:pt idx="339">
                  <c:v>06.12.2022</c:v>
                </c:pt>
                <c:pt idx="340">
                  <c:v>07.12.2022</c:v>
                </c:pt>
                <c:pt idx="341">
                  <c:v>08.12.2022</c:v>
                </c:pt>
                <c:pt idx="342">
                  <c:v>09.12.2022</c:v>
                </c:pt>
                <c:pt idx="343">
                  <c:v>10.12.2022</c:v>
                </c:pt>
                <c:pt idx="344">
                  <c:v>11.12.2022</c:v>
                </c:pt>
                <c:pt idx="345">
                  <c:v>12.12.2022</c:v>
                </c:pt>
                <c:pt idx="346">
                  <c:v>13.12.2022</c:v>
                </c:pt>
                <c:pt idx="347">
                  <c:v>14.12.2022</c:v>
                </c:pt>
                <c:pt idx="348">
                  <c:v>15.12.2022</c:v>
                </c:pt>
                <c:pt idx="349">
                  <c:v>16.12.2022</c:v>
                </c:pt>
                <c:pt idx="350">
                  <c:v>17.12.2022</c:v>
                </c:pt>
                <c:pt idx="351">
                  <c:v>18.12.2022</c:v>
                </c:pt>
                <c:pt idx="352">
                  <c:v>19.12.2022</c:v>
                </c:pt>
                <c:pt idx="353">
                  <c:v>20.12.2022</c:v>
                </c:pt>
                <c:pt idx="354">
                  <c:v>21.12.2022</c:v>
                </c:pt>
                <c:pt idx="355">
                  <c:v>22.12.2022</c:v>
                </c:pt>
                <c:pt idx="356">
                  <c:v>23.12.2022</c:v>
                </c:pt>
                <c:pt idx="357">
                  <c:v>24.12.2022</c:v>
                </c:pt>
                <c:pt idx="358">
                  <c:v>25.12.2022</c:v>
                </c:pt>
                <c:pt idx="359">
                  <c:v>26.12.2022</c:v>
                </c:pt>
                <c:pt idx="360">
                  <c:v>27.12.2022</c:v>
                </c:pt>
                <c:pt idx="361">
                  <c:v>28.12.2022</c:v>
                </c:pt>
                <c:pt idx="362">
                  <c:v>29.12.2022</c:v>
                </c:pt>
                <c:pt idx="363">
                  <c:v>30.12.2022</c:v>
                </c:pt>
                <c:pt idx="364">
                  <c:v>31.12.2022</c:v>
                </c:pt>
              </c:strCache>
            </c:strRef>
          </c:cat>
          <c:val>
            <c:numRef>
              <c:f>Sheet1!$D$2:$D$366</c:f>
              <c:numCache>
                <c:formatCode>General</c:formatCode>
                <c:ptCount val="365"/>
                <c:pt idx="0">
                  <c:v>69108</c:v>
                </c:pt>
                <c:pt idx="1">
                  <c:v>65323</c:v>
                </c:pt>
                <c:pt idx="2">
                  <c:v>62542</c:v>
                </c:pt>
                <c:pt idx="3">
                  <c:v>65812</c:v>
                </c:pt>
                <c:pt idx="4">
                  <c:v>62858</c:v>
                </c:pt>
                <c:pt idx="5">
                  <c:v>66928</c:v>
                </c:pt>
                <c:pt idx="6">
                  <c:v>69039</c:v>
                </c:pt>
                <c:pt idx="7">
                  <c:v>63732</c:v>
                </c:pt>
                <c:pt idx="8">
                  <c:v>59886</c:v>
                </c:pt>
                <c:pt idx="9">
                  <c:v>57365</c:v>
                </c:pt>
                <c:pt idx="10">
                  <c:v>59281</c:v>
                </c:pt>
                <c:pt idx="11">
                  <c:v>58356</c:v>
                </c:pt>
                <c:pt idx="12">
                  <c:v>68275</c:v>
                </c:pt>
                <c:pt idx="13">
                  <c:v>64854</c:v>
                </c:pt>
                <c:pt idx="14">
                  <c:v>59338</c:v>
                </c:pt>
                <c:pt idx="15">
                  <c:v>57477</c:v>
                </c:pt>
                <c:pt idx="16">
                  <c:v>54626</c:v>
                </c:pt>
                <c:pt idx="17">
                  <c:v>50341</c:v>
                </c:pt>
                <c:pt idx="18">
                  <c:v>51552</c:v>
                </c:pt>
                <c:pt idx="19">
                  <c:v>62889</c:v>
                </c:pt>
                <c:pt idx="20">
                  <c:v>62032</c:v>
                </c:pt>
                <c:pt idx="21">
                  <c:v>59942</c:v>
                </c:pt>
                <c:pt idx="22">
                  <c:v>53434</c:v>
                </c:pt>
                <c:pt idx="23">
                  <c:v>51203</c:v>
                </c:pt>
                <c:pt idx="24">
                  <c:v>48536</c:v>
                </c:pt>
                <c:pt idx="25">
                  <c:v>53561</c:v>
                </c:pt>
                <c:pt idx="26">
                  <c:v>59925</c:v>
                </c:pt>
                <c:pt idx="27">
                  <c:v>56822</c:v>
                </c:pt>
                <c:pt idx="28">
                  <c:v>53311</c:v>
                </c:pt>
                <c:pt idx="29">
                  <c:v>50462</c:v>
                </c:pt>
                <c:pt idx="30">
                  <c:v>50642</c:v>
                </c:pt>
                <c:pt idx="31">
                  <c:v>63289</c:v>
                </c:pt>
                <c:pt idx="32">
                  <c:v>57185</c:v>
                </c:pt>
                <c:pt idx="33">
                  <c:v>59024</c:v>
                </c:pt>
                <c:pt idx="34">
                  <c:v>90857</c:v>
                </c:pt>
                <c:pt idx="35">
                  <c:v>86706</c:v>
                </c:pt>
                <c:pt idx="36">
                  <c:v>80413</c:v>
                </c:pt>
                <c:pt idx="37">
                  <c:v>78291</c:v>
                </c:pt>
                <c:pt idx="38">
                  <c:v>77875</c:v>
                </c:pt>
                <c:pt idx="39">
                  <c:v>63980</c:v>
                </c:pt>
                <c:pt idx="40">
                  <c:v>84812</c:v>
                </c:pt>
                <c:pt idx="41">
                  <c:v>149672</c:v>
                </c:pt>
                <c:pt idx="42">
                  <c:v>135359</c:v>
                </c:pt>
                <c:pt idx="43">
                  <c:v>97948</c:v>
                </c:pt>
                <c:pt idx="44">
                  <c:v>80837</c:v>
                </c:pt>
                <c:pt idx="45">
                  <c:v>82508</c:v>
                </c:pt>
                <c:pt idx="46">
                  <c:v>77221</c:v>
                </c:pt>
                <c:pt idx="47">
                  <c:v>78009</c:v>
                </c:pt>
                <c:pt idx="48">
                  <c:v>70649</c:v>
                </c:pt>
                <c:pt idx="49">
                  <c:v>64923</c:v>
                </c:pt>
                <c:pt idx="50">
                  <c:v>62250</c:v>
                </c:pt>
                <c:pt idx="51">
                  <c:v>57795</c:v>
                </c:pt>
                <c:pt idx="52">
                  <c:v>60079</c:v>
                </c:pt>
                <c:pt idx="53">
                  <c:v>51969</c:v>
                </c:pt>
                <c:pt idx="54">
                  <c:v>60948</c:v>
                </c:pt>
                <c:pt idx="55">
                  <c:v>62089</c:v>
                </c:pt>
                <c:pt idx="56">
                  <c:v>57361</c:v>
                </c:pt>
                <c:pt idx="57">
                  <c:v>52318</c:v>
                </c:pt>
                <c:pt idx="58">
                  <c:v>49486</c:v>
                </c:pt>
                <c:pt idx="59">
                  <c:v>50060</c:v>
                </c:pt>
                <c:pt idx="60">
                  <c:v>47793</c:v>
                </c:pt>
                <c:pt idx="61">
                  <c:v>55410</c:v>
                </c:pt>
                <c:pt idx="62">
                  <c:v>56457</c:v>
                </c:pt>
                <c:pt idx="63">
                  <c:v>54931</c:v>
                </c:pt>
                <c:pt idx="64">
                  <c:v>54229</c:v>
                </c:pt>
                <c:pt idx="65">
                  <c:v>51528</c:v>
                </c:pt>
                <c:pt idx="66">
                  <c:v>55005</c:v>
                </c:pt>
                <c:pt idx="67">
                  <c:v>47031</c:v>
                </c:pt>
                <c:pt idx="68">
                  <c:v>57779</c:v>
                </c:pt>
                <c:pt idx="69">
                  <c:v>135464</c:v>
                </c:pt>
                <c:pt idx="70">
                  <c:v>122415</c:v>
                </c:pt>
                <c:pt idx="71">
                  <c:v>87742</c:v>
                </c:pt>
                <c:pt idx="72">
                  <c:v>78516</c:v>
                </c:pt>
                <c:pt idx="73">
                  <c:v>83739</c:v>
                </c:pt>
                <c:pt idx="74">
                  <c:v>77886</c:v>
                </c:pt>
                <c:pt idx="75">
                  <c:v>97060</c:v>
                </c:pt>
                <c:pt idx="76">
                  <c:v>105158</c:v>
                </c:pt>
                <c:pt idx="77">
                  <c:v>90627</c:v>
                </c:pt>
                <c:pt idx="78">
                  <c:v>82352</c:v>
                </c:pt>
                <c:pt idx="79">
                  <c:v>76511</c:v>
                </c:pt>
                <c:pt idx="80">
                  <c:v>78090</c:v>
                </c:pt>
                <c:pt idx="81">
                  <c:v>77312</c:v>
                </c:pt>
                <c:pt idx="82">
                  <c:v>78257</c:v>
                </c:pt>
                <c:pt idx="83">
                  <c:v>68707</c:v>
                </c:pt>
                <c:pt idx="84">
                  <c:v>61545</c:v>
                </c:pt>
                <c:pt idx="85">
                  <c:v>61686</c:v>
                </c:pt>
                <c:pt idx="86">
                  <c:v>61332</c:v>
                </c:pt>
                <c:pt idx="87">
                  <c:v>60006</c:v>
                </c:pt>
                <c:pt idx="88">
                  <c:v>56372</c:v>
                </c:pt>
                <c:pt idx="89">
                  <c:v>66074</c:v>
                </c:pt>
                <c:pt idx="90">
                  <c:v>66493</c:v>
                </c:pt>
                <c:pt idx="91">
                  <c:v>60100</c:v>
                </c:pt>
                <c:pt idx="92">
                  <c:v>55614</c:v>
                </c:pt>
                <c:pt idx="93">
                  <c:v>50273</c:v>
                </c:pt>
                <c:pt idx="94">
                  <c:v>51856</c:v>
                </c:pt>
                <c:pt idx="95">
                  <c:v>57379</c:v>
                </c:pt>
                <c:pt idx="96">
                  <c:v>68848</c:v>
                </c:pt>
                <c:pt idx="97">
                  <c:v>75452</c:v>
                </c:pt>
                <c:pt idx="98">
                  <c:v>73589</c:v>
                </c:pt>
                <c:pt idx="99">
                  <c:v>74045</c:v>
                </c:pt>
                <c:pt idx="100">
                  <c:v>64765</c:v>
                </c:pt>
                <c:pt idx="101">
                  <c:v>71839</c:v>
                </c:pt>
                <c:pt idx="102">
                  <c:v>65423</c:v>
                </c:pt>
                <c:pt idx="103">
                  <c:v>69019</c:v>
                </c:pt>
                <c:pt idx="104">
                  <c:v>104992</c:v>
                </c:pt>
                <c:pt idx="105">
                  <c:v>87933</c:v>
                </c:pt>
                <c:pt idx="106">
                  <c:v>64114</c:v>
                </c:pt>
                <c:pt idx="107">
                  <c:v>68112</c:v>
                </c:pt>
                <c:pt idx="108">
                  <c:v>67505</c:v>
                </c:pt>
                <c:pt idx="109">
                  <c:v>60385</c:v>
                </c:pt>
                <c:pt idx="110">
                  <c:v>60919</c:v>
                </c:pt>
                <c:pt idx="111">
                  <c:v>56749</c:v>
                </c:pt>
                <c:pt idx="112">
                  <c:v>53806</c:v>
                </c:pt>
                <c:pt idx="113">
                  <c:v>52661</c:v>
                </c:pt>
                <c:pt idx="114">
                  <c:v>50691</c:v>
                </c:pt>
                <c:pt idx="115">
                  <c:v>49719</c:v>
                </c:pt>
                <c:pt idx="116">
                  <c:v>44791</c:v>
                </c:pt>
                <c:pt idx="117">
                  <c:v>48686</c:v>
                </c:pt>
                <c:pt idx="118">
                  <c:v>47541</c:v>
                </c:pt>
                <c:pt idx="119">
                  <c:v>46592</c:v>
                </c:pt>
                <c:pt idx="120">
                  <c:v>44570</c:v>
                </c:pt>
                <c:pt idx="121">
                  <c:v>40133</c:v>
                </c:pt>
                <c:pt idx="122">
                  <c:v>44014</c:v>
                </c:pt>
                <c:pt idx="123">
                  <c:v>44149</c:v>
                </c:pt>
                <c:pt idx="124">
                  <c:v>53030</c:v>
                </c:pt>
                <c:pt idx="125">
                  <c:v>55291</c:v>
                </c:pt>
                <c:pt idx="126">
                  <c:v>48283</c:v>
                </c:pt>
                <c:pt idx="127">
                  <c:v>44064</c:v>
                </c:pt>
                <c:pt idx="128">
                  <c:v>43426</c:v>
                </c:pt>
                <c:pt idx="129">
                  <c:v>44062</c:v>
                </c:pt>
                <c:pt idx="130">
                  <c:v>40945</c:v>
                </c:pt>
                <c:pt idx="131">
                  <c:v>50087</c:v>
                </c:pt>
                <c:pt idx="132">
                  <c:v>95282</c:v>
                </c:pt>
                <c:pt idx="133">
                  <c:v>92298</c:v>
                </c:pt>
                <c:pt idx="134">
                  <c:v>80433</c:v>
                </c:pt>
                <c:pt idx="135">
                  <c:v>102802</c:v>
                </c:pt>
                <c:pt idx="136">
                  <c:v>98058</c:v>
                </c:pt>
                <c:pt idx="137">
                  <c:v>88537</c:v>
                </c:pt>
                <c:pt idx="138">
                  <c:v>93540</c:v>
                </c:pt>
                <c:pt idx="139">
                  <c:v>85840</c:v>
                </c:pt>
                <c:pt idx="140">
                  <c:v>77272</c:v>
                </c:pt>
                <c:pt idx="141">
                  <c:v>72300</c:v>
                </c:pt>
                <c:pt idx="142">
                  <c:v>69726</c:v>
                </c:pt>
                <c:pt idx="143">
                  <c:v>72802</c:v>
                </c:pt>
                <c:pt idx="144">
                  <c:v>61342</c:v>
                </c:pt>
                <c:pt idx="145">
                  <c:v>65425</c:v>
                </c:pt>
                <c:pt idx="146">
                  <c:v>61136</c:v>
                </c:pt>
                <c:pt idx="147">
                  <c:v>50763</c:v>
                </c:pt>
                <c:pt idx="148">
                  <c:v>52113</c:v>
                </c:pt>
                <c:pt idx="149">
                  <c:v>49099</c:v>
                </c:pt>
                <c:pt idx="150">
                  <c:v>57987</c:v>
                </c:pt>
                <c:pt idx="151">
                  <c:v>52620</c:v>
                </c:pt>
                <c:pt idx="152">
                  <c:v>59398</c:v>
                </c:pt>
                <c:pt idx="153">
                  <c:v>50747</c:v>
                </c:pt>
                <c:pt idx="154">
                  <c:v>49845</c:v>
                </c:pt>
                <c:pt idx="155">
                  <c:v>55768</c:v>
                </c:pt>
                <c:pt idx="156">
                  <c:v>55446</c:v>
                </c:pt>
                <c:pt idx="157">
                  <c:v>58583</c:v>
                </c:pt>
                <c:pt idx="158">
                  <c:v>53639</c:v>
                </c:pt>
                <c:pt idx="159">
                  <c:v>58730</c:v>
                </c:pt>
                <c:pt idx="160">
                  <c:v>88813</c:v>
                </c:pt>
                <c:pt idx="161">
                  <c:v>91386</c:v>
                </c:pt>
                <c:pt idx="162">
                  <c:v>63025</c:v>
                </c:pt>
                <c:pt idx="163">
                  <c:v>61712</c:v>
                </c:pt>
                <c:pt idx="164">
                  <c:v>80042</c:v>
                </c:pt>
                <c:pt idx="165">
                  <c:v>66190</c:v>
                </c:pt>
                <c:pt idx="166">
                  <c:v>64580</c:v>
                </c:pt>
                <c:pt idx="167">
                  <c:v>59631</c:v>
                </c:pt>
                <c:pt idx="168">
                  <c:v>47525</c:v>
                </c:pt>
                <c:pt idx="169">
                  <c:v>47037</c:v>
                </c:pt>
                <c:pt idx="170">
                  <c:v>48295</c:v>
                </c:pt>
                <c:pt idx="171">
                  <c:v>44735</c:v>
                </c:pt>
                <c:pt idx="172">
                  <c:v>42896</c:v>
                </c:pt>
                <c:pt idx="173">
                  <c:v>51773</c:v>
                </c:pt>
                <c:pt idx="174">
                  <c:v>99888</c:v>
                </c:pt>
                <c:pt idx="175">
                  <c:v>86930</c:v>
                </c:pt>
                <c:pt idx="176">
                  <c:v>64780</c:v>
                </c:pt>
                <c:pt idx="177">
                  <c:v>47701</c:v>
                </c:pt>
                <c:pt idx="178">
                  <c:v>44651</c:v>
                </c:pt>
                <c:pt idx="179">
                  <c:v>40078</c:v>
                </c:pt>
                <c:pt idx="180">
                  <c:v>40613</c:v>
                </c:pt>
                <c:pt idx="181">
                  <c:v>45742</c:v>
                </c:pt>
                <c:pt idx="182">
                  <c:v>53709</c:v>
                </c:pt>
                <c:pt idx="183">
                  <c:v>38615</c:v>
                </c:pt>
                <c:pt idx="184">
                  <c:v>35979</c:v>
                </c:pt>
                <c:pt idx="185">
                  <c:v>37583</c:v>
                </c:pt>
                <c:pt idx="186">
                  <c:v>33215</c:v>
                </c:pt>
                <c:pt idx="187">
                  <c:v>37615</c:v>
                </c:pt>
                <c:pt idx="188">
                  <c:v>37438</c:v>
                </c:pt>
                <c:pt idx="189">
                  <c:v>35664</c:v>
                </c:pt>
                <c:pt idx="190">
                  <c:v>34525</c:v>
                </c:pt>
                <c:pt idx="191">
                  <c:v>32910</c:v>
                </c:pt>
                <c:pt idx="192">
                  <c:v>33362</c:v>
                </c:pt>
                <c:pt idx="193">
                  <c:v>30276</c:v>
                </c:pt>
                <c:pt idx="194">
                  <c:v>38093</c:v>
                </c:pt>
                <c:pt idx="195">
                  <c:v>37593</c:v>
                </c:pt>
                <c:pt idx="196">
                  <c:v>32335</c:v>
                </c:pt>
                <c:pt idx="197">
                  <c:v>35391</c:v>
                </c:pt>
                <c:pt idx="198">
                  <c:v>33188</c:v>
                </c:pt>
                <c:pt idx="199">
                  <c:v>38695</c:v>
                </c:pt>
                <c:pt idx="200">
                  <c:v>39292</c:v>
                </c:pt>
                <c:pt idx="201">
                  <c:v>41657</c:v>
                </c:pt>
                <c:pt idx="202">
                  <c:v>46498</c:v>
                </c:pt>
                <c:pt idx="203">
                  <c:v>39127</c:v>
                </c:pt>
                <c:pt idx="204">
                  <c:v>37783</c:v>
                </c:pt>
                <c:pt idx="205">
                  <c:v>37581</c:v>
                </c:pt>
                <c:pt idx="206">
                  <c:v>39156</c:v>
                </c:pt>
                <c:pt idx="207">
                  <c:v>35973</c:v>
                </c:pt>
                <c:pt idx="208">
                  <c:v>40498</c:v>
                </c:pt>
                <c:pt idx="209">
                  <c:v>55652</c:v>
                </c:pt>
                <c:pt idx="210">
                  <c:v>48382</c:v>
                </c:pt>
                <c:pt idx="211">
                  <c:v>40159</c:v>
                </c:pt>
                <c:pt idx="212">
                  <c:v>38382</c:v>
                </c:pt>
                <c:pt idx="213">
                  <c:v>33273</c:v>
                </c:pt>
                <c:pt idx="214">
                  <c:v>33144</c:v>
                </c:pt>
                <c:pt idx="215">
                  <c:v>58487</c:v>
                </c:pt>
                <c:pt idx="216">
                  <c:v>73978</c:v>
                </c:pt>
                <c:pt idx="217">
                  <c:v>54826</c:v>
                </c:pt>
                <c:pt idx="218">
                  <c:v>68597</c:v>
                </c:pt>
                <c:pt idx="219">
                  <c:v>51369</c:v>
                </c:pt>
                <c:pt idx="220">
                  <c:v>51219</c:v>
                </c:pt>
                <c:pt idx="221">
                  <c:v>33858</c:v>
                </c:pt>
                <c:pt idx="222">
                  <c:v>34356</c:v>
                </c:pt>
                <c:pt idx="223">
                  <c:v>29950</c:v>
                </c:pt>
                <c:pt idx="224">
                  <c:v>32753</c:v>
                </c:pt>
                <c:pt idx="225">
                  <c:v>26519</c:v>
                </c:pt>
                <c:pt idx="226">
                  <c:v>25680</c:v>
                </c:pt>
                <c:pt idx="227">
                  <c:v>24069</c:v>
                </c:pt>
                <c:pt idx="228">
                  <c:v>23371</c:v>
                </c:pt>
                <c:pt idx="229">
                  <c:v>28807</c:v>
                </c:pt>
                <c:pt idx="230">
                  <c:v>30235</c:v>
                </c:pt>
                <c:pt idx="231">
                  <c:v>31875</c:v>
                </c:pt>
                <c:pt idx="232">
                  <c:v>28613</c:v>
                </c:pt>
                <c:pt idx="233">
                  <c:v>25844</c:v>
                </c:pt>
                <c:pt idx="234">
                  <c:v>24290</c:v>
                </c:pt>
                <c:pt idx="235">
                  <c:v>23968</c:v>
                </c:pt>
                <c:pt idx="236">
                  <c:v>41087</c:v>
                </c:pt>
                <c:pt idx="237">
                  <c:v>51748</c:v>
                </c:pt>
                <c:pt idx="238">
                  <c:v>43864</c:v>
                </c:pt>
                <c:pt idx="239">
                  <c:v>44852</c:v>
                </c:pt>
                <c:pt idx="240">
                  <c:v>45442</c:v>
                </c:pt>
                <c:pt idx="241">
                  <c:v>42265</c:v>
                </c:pt>
                <c:pt idx="242">
                  <c:v>37861</c:v>
                </c:pt>
                <c:pt idx="243">
                  <c:v>47688</c:v>
                </c:pt>
                <c:pt idx="244">
                  <c:v>46402</c:v>
                </c:pt>
                <c:pt idx="245">
                  <c:v>40145</c:v>
                </c:pt>
                <c:pt idx="246">
                  <c:v>33979</c:v>
                </c:pt>
                <c:pt idx="247">
                  <c:v>31844</c:v>
                </c:pt>
                <c:pt idx="248">
                  <c:v>29783</c:v>
                </c:pt>
                <c:pt idx="249">
                  <c:v>28166</c:v>
                </c:pt>
                <c:pt idx="250">
                  <c:v>68576</c:v>
                </c:pt>
                <c:pt idx="251">
                  <c:v>114807</c:v>
                </c:pt>
                <c:pt idx="252">
                  <c:v>101175</c:v>
                </c:pt>
                <c:pt idx="253">
                  <c:v>95911</c:v>
                </c:pt>
                <c:pt idx="254">
                  <c:v>70503</c:v>
                </c:pt>
                <c:pt idx="255">
                  <c:v>65966</c:v>
                </c:pt>
                <c:pt idx="256">
                  <c:v>76405</c:v>
                </c:pt>
                <c:pt idx="257">
                  <c:v>85731</c:v>
                </c:pt>
                <c:pt idx="258">
                  <c:v>104589</c:v>
                </c:pt>
                <c:pt idx="259">
                  <c:v>103940</c:v>
                </c:pt>
                <c:pt idx="260">
                  <c:v>91192</c:v>
                </c:pt>
                <c:pt idx="261">
                  <c:v>91145</c:v>
                </c:pt>
                <c:pt idx="262">
                  <c:v>88350</c:v>
                </c:pt>
                <c:pt idx="263">
                  <c:v>84234</c:v>
                </c:pt>
                <c:pt idx="264">
                  <c:v>84725</c:v>
                </c:pt>
                <c:pt idx="265">
                  <c:v>145152</c:v>
                </c:pt>
                <c:pt idx="266">
                  <c:v>144306</c:v>
                </c:pt>
                <c:pt idx="267">
                  <c:v>106793</c:v>
                </c:pt>
                <c:pt idx="268">
                  <c:v>162192</c:v>
                </c:pt>
                <c:pt idx="269">
                  <c:v>162402</c:v>
                </c:pt>
                <c:pt idx="270">
                  <c:v>174687</c:v>
                </c:pt>
                <c:pt idx="271">
                  <c:v>180407</c:v>
                </c:pt>
                <c:pt idx="272">
                  <c:v>183265</c:v>
                </c:pt>
                <c:pt idx="273">
                  <c:v>192886</c:v>
                </c:pt>
                <c:pt idx="274">
                  <c:v>180133</c:v>
                </c:pt>
                <c:pt idx="275">
                  <c:v>167393</c:v>
                </c:pt>
                <c:pt idx="276">
                  <c:v>154568</c:v>
                </c:pt>
                <c:pt idx="277">
                  <c:v>176652</c:v>
                </c:pt>
                <c:pt idx="278">
                  <c:v>167631</c:v>
                </c:pt>
                <c:pt idx="279">
                  <c:v>200724</c:v>
                </c:pt>
                <c:pt idx="280">
                  <c:v>207940</c:v>
                </c:pt>
                <c:pt idx="281">
                  <c:v>171507</c:v>
                </c:pt>
                <c:pt idx="282">
                  <c:v>116980</c:v>
                </c:pt>
                <c:pt idx="283">
                  <c:v>106303</c:v>
                </c:pt>
                <c:pt idx="284">
                  <c:v>122971</c:v>
                </c:pt>
                <c:pt idx="285">
                  <c:v>128201</c:v>
                </c:pt>
                <c:pt idx="286">
                  <c:v>161516</c:v>
                </c:pt>
                <c:pt idx="287">
                  <c:v>200986</c:v>
                </c:pt>
                <c:pt idx="288">
                  <c:v>168105</c:v>
                </c:pt>
                <c:pt idx="289">
                  <c:v>150177</c:v>
                </c:pt>
                <c:pt idx="290">
                  <c:v>153041</c:v>
                </c:pt>
                <c:pt idx="291">
                  <c:v>144624</c:v>
                </c:pt>
                <c:pt idx="292">
                  <c:v>132906</c:v>
                </c:pt>
                <c:pt idx="293">
                  <c:v>129833</c:v>
                </c:pt>
                <c:pt idx="294">
                  <c:v>143561</c:v>
                </c:pt>
                <c:pt idx="295">
                  <c:v>136748</c:v>
                </c:pt>
                <c:pt idx="296">
                  <c:v>110822</c:v>
                </c:pt>
                <c:pt idx="297">
                  <c:v>92231</c:v>
                </c:pt>
                <c:pt idx="298">
                  <c:v>118317</c:v>
                </c:pt>
                <c:pt idx="299">
                  <c:v>108021</c:v>
                </c:pt>
                <c:pt idx="300">
                  <c:v>138131</c:v>
                </c:pt>
                <c:pt idx="301">
                  <c:v>175360</c:v>
                </c:pt>
                <c:pt idx="302">
                  <c:v>111000</c:v>
                </c:pt>
                <c:pt idx="303">
                  <c:v>111633</c:v>
                </c:pt>
                <c:pt idx="304">
                  <c:v>110791</c:v>
                </c:pt>
                <c:pt idx="305">
                  <c:v>99179</c:v>
                </c:pt>
                <c:pt idx="306">
                  <c:v>107410</c:v>
                </c:pt>
                <c:pt idx="307">
                  <c:v>154832</c:v>
                </c:pt>
                <c:pt idx="308">
                  <c:v>148376</c:v>
                </c:pt>
                <c:pt idx="309">
                  <c:v>127145</c:v>
                </c:pt>
                <c:pt idx="310">
                  <c:v>109251</c:v>
                </c:pt>
                <c:pt idx="311">
                  <c:v>99090</c:v>
                </c:pt>
                <c:pt idx="312">
                  <c:v>84129</c:v>
                </c:pt>
                <c:pt idx="313">
                  <c:v>85884</c:v>
                </c:pt>
                <c:pt idx="314">
                  <c:v>79821</c:v>
                </c:pt>
                <c:pt idx="315">
                  <c:v>80850</c:v>
                </c:pt>
                <c:pt idx="316">
                  <c:v>79160</c:v>
                </c:pt>
                <c:pt idx="317">
                  <c:v>71932</c:v>
                </c:pt>
                <c:pt idx="318">
                  <c:v>77484</c:v>
                </c:pt>
                <c:pt idx="319">
                  <c:v>77945</c:v>
                </c:pt>
                <c:pt idx="320">
                  <c:v>85644</c:v>
                </c:pt>
                <c:pt idx="321">
                  <c:v>95649</c:v>
                </c:pt>
                <c:pt idx="322">
                  <c:v>116572</c:v>
                </c:pt>
                <c:pt idx="323">
                  <c:v>104662</c:v>
                </c:pt>
                <c:pt idx="324">
                  <c:v>86444</c:v>
                </c:pt>
                <c:pt idx="325">
                  <c:v>80735</c:v>
                </c:pt>
                <c:pt idx="326">
                  <c:v>74809</c:v>
                </c:pt>
                <c:pt idx="327">
                  <c:v>75277</c:v>
                </c:pt>
                <c:pt idx="328">
                  <c:v>97404</c:v>
                </c:pt>
                <c:pt idx="329">
                  <c:v>97017</c:v>
                </c:pt>
                <c:pt idx="330">
                  <c:v>89812</c:v>
                </c:pt>
                <c:pt idx="331">
                  <c:v>99852</c:v>
                </c:pt>
                <c:pt idx="332">
                  <c:v>187150</c:v>
                </c:pt>
                <c:pt idx="333">
                  <c:v>171204</c:v>
                </c:pt>
                <c:pt idx="334">
                  <c:v>116210</c:v>
                </c:pt>
                <c:pt idx="335">
                  <c:v>141655</c:v>
                </c:pt>
                <c:pt idx="336">
                  <c:v>144139</c:v>
                </c:pt>
                <c:pt idx="337">
                  <c:v>113335</c:v>
                </c:pt>
                <c:pt idx="338">
                  <c:v>96883</c:v>
                </c:pt>
                <c:pt idx="339">
                  <c:v>91619</c:v>
                </c:pt>
                <c:pt idx="340">
                  <c:v>86674</c:v>
                </c:pt>
                <c:pt idx="341">
                  <c:v>119046</c:v>
                </c:pt>
                <c:pt idx="342">
                  <c:v>111875</c:v>
                </c:pt>
                <c:pt idx="343">
                  <c:v>111224</c:v>
                </c:pt>
                <c:pt idx="344">
                  <c:v>99771</c:v>
                </c:pt>
                <c:pt idx="345">
                  <c:v>94016</c:v>
                </c:pt>
                <c:pt idx="346">
                  <c:v>87041</c:v>
                </c:pt>
                <c:pt idx="347">
                  <c:v>79843</c:v>
                </c:pt>
                <c:pt idx="348">
                  <c:v>80149</c:v>
                </c:pt>
                <c:pt idx="349">
                  <c:v>96278</c:v>
                </c:pt>
                <c:pt idx="350">
                  <c:v>89032</c:v>
                </c:pt>
                <c:pt idx="351">
                  <c:v>77600</c:v>
                </c:pt>
                <c:pt idx="352">
                  <c:v>82038</c:v>
                </c:pt>
                <c:pt idx="353">
                  <c:v>101326</c:v>
                </c:pt>
                <c:pt idx="354">
                  <c:v>109336</c:v>
                </c:pt>
                <c:pt idx="355">
                  <c:v>95288</c:v>
                </c:pt>
                <c:pt idx="356">
                  <c:v>167744</c:v>
                </c:pt>
                <c:pt idx="357">
                  <c:v>115278</c:v>
                </c:pt>
                <c:pt idx="358">
                  <c:v>111167</c:v>
                </c:pt>
                <c:pt idx="359">
                  <c:v>122836</c:v>
                </c:pt>
                <c:pt idx="360">
                  <c:v>121811</c:v>
                </c:pt>
                <c:pt idx="361">
                  <c:v>97328</c:v>
                </c:pt>
                <c:pt idx="362">
                  <c:v>84447</c:v>
                </c:pt>
                <c:pt idx="363">
                  <c:v>79037</c:v>
                </c:pt>
                <c:pt idx="364">
                  <c:v>99828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1F0-4B2F-99E0-6CB73B3F1EF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reporter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01.01.2022</c:v>
                </c:pt>
                <c:pt idx="1">
                  <c:v>02.01.2022</c:v>
                </c:pt>
                <c:pt idx="2">
                  <c:v>03.01.2022</c:v>
                </c:pt>
                <c:pt idx="3">
                  <c:v>04.01.2022</c:v>
                </c:pt>
                <c:pt idx="4">
                  <c:v>05.01.2022</c:v>
                </c:pt>
                <c:pt idx="5">
                  <c:v>06.01.2022</c:v>
                </c:pt>
                <c:pt idx="6">
                  <c:v>07.01.2022</c:v>
                </c:pt>
                <c:pt idx="7">
                  <c:v>08.01.2022</c:v>
                </c:pt>
                <c:pt idx="8">
                  <c:v>09.01.2022</c:v>
                </c:pt>
                <c:pt idx="9">
                  <c:v>10.01.2022</c:v>
                </c:pt>
                <c:pt idx="10">
                  <c:v>11.01.2022</c:v>
                </c:pt>
                <c:pt idx="11">
                  <c:v>12.01.2022</c:v>
                </c:pt>
                <c:pt idx="12">
                  <c:v>13.01.2022</c:v>
                </c:pt>
                <c:pt idx="13">
                  <c:v>14.01.2022</c:v>
                </c:pt>
                <c:pt idx="14">
                  <c:v>15.01.2022</c:v>
                </c:pt>
                <c:pt idx="15">
                  <c:v>16.01.2022</c:v>
                </c:pt>
                <c:pt idx="16">
                  <c:v>17.01.2022</c:v>
                </c:pt>
                <c:pt idx="17">
                  <c:v>18.01.2022</c:v>
                </c:pt>
                <c:pt idx="18">
                  <c:v>19.01.2022</c:v>
                </c:pt>
                <c:pt idx="19">
                  <c:v>20.01.2022</c:v>
                </c:pt>
                <c:pt idx="20">
                  <c:v>21.01.2022</c:v>
                </c:pt>
                <c:pt idx="21">
                  <c:v>22.01.2022</c:v>
                </c:pt>
                <c:pt idx="22">
                  <c:v>23.01.2022</c:v>
                </c:pt>
                <c:pt idx="23">
                  <c:v>24.01.2022</c:v>
                </c:pt>
                <c:pt idx="24">
                  <c:v>25.01.2022</c:v>
                </c:pt>
                <c:pt idx="25">
                  <c:v>26.01.2022</c:v>
                </c:pt>
                <c:pt idx="26">
                  <c:v>27.01.2022</c:v>
                </c:pt>
                <c:pt idx="27">
                  <c:v>28.01.2022</c:v>
                </c:pt>
                <c:pt idx="28">
                  <c:v>29.01.2022</c:v>
                </c:pt>
                <c:pt idx="29">
                  <c:v>30.01.2022</c:v>
                </c:pt>
                <c:pt idx="30">
                  <c:v>31.01.2022</c:v>
                </c:pt>
                <c:pt idx="31">
                  <c:v>01.02.2022</c:v>
                </c:pt>
                <c:pt idx="32">
                  <c:v>02.02.2022</c:v>
                </c:pt>
                <c:pt idx="33">
                  <c:v>03.02.2022</c:v>
                </c:pt>
                <c:pt idx="34">
                  <c:v>04.02.2022</c:v>
                </c:pt>
                <c:pt idx="35">
                  <c:v>05.02.2022</c:v>
                </c:pt>
                <c:pt idx="36">
                  <c:v>06.02.2022</c:v>
                </c:pt>
                <c:pt idx="37">
                  <c:v>07.02.2022</c:v>
                </c:pt>
                <c:pt idx="38">
                  <c:v>08.02.2022</c:v>
                </c:pt>
                <c:pt idx="39">
                  <c:v>09.02.2022</c:v>
                </c:pt>
                <c:pt idx="40">
                  <c:v>10.02.2022</c:v>
                </c:pt>
                <c:pt idx="41">
                  <c:v>11.02.2022</c:v>
                </c:pt>
                <c:pt idx="42">
                  <c:v>12.02.2022</c:v>
                </c:pt>
                <c:pt idx="43">
                  <c:v>13.02.2022</c:v>
                </c:pt>
                <c:pt idx="44">
                  <c:v>14.02.2022</c:v>
                </c:pt>
                <c:pt idx="45">
                  <c:v>15.02.2022</c:v>
                </c:pt>
                <c:pt idx="46">
                  <c:v>16.02.2022</c:v>
                </c:pt>
                <c:pt idx="47">
                  <c:v>17.02.2022</c:v>
                </c:pt>
                <c:pt idx="48">
                  <c:v>18.02.2022</c:v>
                </c:pt>
                <c:pt idx="49">
                  <c:v>19.02.2022</c:v>
                </c:pt>
                <c:pt idx="50">
                  <c:v>20.02.2022</c:v>
                </c:pt>
                <c:pt idx="51">
                  <c:v>21.02.2022</c:v>
                </c:pt>
                <c:pt idx="52">
                  <c:v>22.02.2022</c:v>
                </c:pt>
                <c:pt idx="53">
                  <c:v>23.02.2022</c:v>
                </c:pt>
                <c:pt idx="54">
                  <c:v>24.02.2022</c:v>
                </c:pt>
                <c:pt idx="55">
                  <c:v>25.02.2022</c:v>
                </c:pt>
                <c:pt idx="56">
                  <c:v>26.02.2022</c:v>
                </c:pt>
                <c:pt idx="57">
                  <c:v>27.02.2022</c:v>
                </c:pt>
                <c:pt idx="58">
                  <c:v>28.02.2022</c:v>
                </c:pt>
                <c:pt idx="59">
                  <c:v>01.03.2022</c:v>
                </c:pt>
                <c:pt idx="60">
                  <c:v>02.03.2022</c:v>
                </c:pt>
                <c:pt idx="61">
                  <c:v>03.03.2022</c:v>
                </c:pt>
                <c:pt idx="62">
                  <c:v>04.03.2022</c:v>
                </c:pt>
                <c:pt idx="63">
                  <c:v>05.03.2022</c:v>
                </c:pt>
                <c:pt idx="64">
                  <c:v>06.03.2022</c:v>
                </c:pt>
                <c:pt idx="65">
                  <c:v>07.03.2022</c:v>
                </c:pt>
                <c:pt idx="66">
                  <c:v>08.03.2022</c:v>
                </c:pt>
                <c:pt idx="67">
                  <c:v>09.03.2022</c:v>
                </c:pt>
                <c:pt idx="68">
                  <c:v>10.03.2022</c:v>
                </c:pt>
                <c:pt idx="69">
                  <c:v>11.03.2022</c:v>
                </c:pt>
                <c:pt idx="70">
                  <c:v>12.03.2022</c:v>
                </c:pt>
                <c:pt idx="71">
                  <c:v>13.03.2022</c:v>
                </c:pt>
                <c:pt idx="72">
                  <c:v>14.03.2022</c:v>
                </c:pt>
                <c:pt idx="73">
                  <c:v>15.03.2022</c:v>
                </c:pt>
                <c:pt idx="74">
                  <c:v>16.03.2022</c:v>
                </c:pt>
                <c:pt idx="75">
                  <c:v>17.03.2022</c:v>
                </c:pt>
                <c:pt idx="76">
                  <c:v>18.03.2022</c:v>
                </c:pt>
                <c:pt idx="77">
                  <c:v>19.03.2022</c:v>
                </c:pt>
                <c:pt idx="78">
                  <c:v>20.03.2022</c:v>
                </c:pt>
                <c:pt idx="79">
                  <c:v>21.03.2022</c:v>
                </c:pt>
                <c:pt idx="80">
                  <c:v>22.03.2022</c:v>
                </c:pt>
                <c:pt idx="81">
                  <c:v>23.03.2022</c:v>
                </c:pt>
                <c:pt idx="82">
                  <c:v>24.03.2022</c:v>
                </c:pt>
                <c:pt idx="83">
                  <c:v>25.03.2022</c:v>
                </c:pt>
                <c:pt idx="84">
                  <c:v>26.03.2022</c:v>
                </c:pt>
                <c:pt idx="85">
                  <c:v>27.03.2022</c:v>
                </c:pt>
                <c:pt idx="86">
                  <c:v>28.03.2022</c:v>
                </c:pt>
                <c:pt idx="87">
                  <c:v>29.03.2022</c:v>
                </c:pt>
                <c:pt idx="88">
                  <c:v>30.03.2022</c:v>
                </c:pt>
                <c:pt idx="89">
                  <c:v>31.03.2022</c:v>
                </c:pt>
                <c:pt idx="90">
                  <c:v>01.04.2022</c:v>
                </c:pt>
                <c:pt idx="91">
                  <c:v>02.04.2022</c:v>
                </c:pt>
                <c:pt idx="92">
                  <c:v>03.04.2022</c:v>
                </c:pt>
                <c:pt idx="93">
                  <c:v>04.04.2022</c:v>
                </c:pt>
                <c:pt idx="94">
                  <c:v>05.04.2022</c:v>
                </c:pt>
                <c:pt idx="95">
                  <c:v>06.04.2022</c:v>
                </c:pt>
                <c:pt idx="96">
                  <c:v>07.04.2022</c:v>
                </c:pt>
                <c:pt idx="97">
                  <c:v>08.04.2022</c:v>
                </c:pt>
                <c:pt idx="98">
                  <c:v>09.04.2022</c:v>
                </c:pt>
                <c:pt idx="99">
                  <c:v>10.04.2022</c:v>
                </c:pt>
                <c:pt idx="100">
                  <c:v>11.04.2022</c:v>
                </c:pt>
                <c:pt idx="101">
                  <c:v>12.04.2022</c:v>
                </c:pt>
                <c:pt idx="102">
                  <c:v>13.04.2022</c:v>
                </c:pt>
                <c:pt idx="103">
                  <c:v>14.04.2022</c:v>
                </c:pt>
                <c:pt idx="104">
                  <c:v>15.04.2022</c:v>
                </c:pt>
                <c:pt idx="105">
                  <c:v>16.04.2022</c:v>
                </c:pt>
                <c:pt idx="106">
                  <c:v>17.04.2022</c:v>
                </c:pt>
                <c:pt idx="107">
                  <c:v>18.04.2022</c:v>
                </c:pt>
                <c:pt idx="108">
                  <c:v>19.04.2022</c:v>
                </c:pt>
                <c:pt idx="109">
                  <c:v>20.04.2022</c:v>
                </c:pt>
                <c:pt idx="110">
                  <c:v>21.04.2022</c:v>
                </c:pt>
                <c:pt idx="111">
                  <c:v>22.04.2022</c:v>
                </c:pt>
                <c:pt idx="112">
                  <c:v>23.04.2022</c:v>
                </c:pt>
                <c:pt idx="113">
                  <c:v>24.04.2022</c:v>
                </c:pt>
                <c:pt idx="114">
                  <c:v>25.04.2022</c:v>
                </c:pt>
                <c:pt idx="115">
                  <c:v>26.04.2022</c:v>
                </c:pt>
                <c:pt idx="116">
                  <c:v>27.04.2022</c:v>
                </c:pt>
                <c:pt idx="117">
                  <c:v>28.04.2022</c:v>
                </c:pt>
                <c:pt idx="118">
                  <c:v>29.04.2022</c:v>
                </c:pt>
                <c:pt idx="119">
                  <c:v>30.04.2022</c:v>
                </c:pt>
                <c:pt idx="120">
                  <c:v>01.05.2022</c:v>
                </c:pt>
                <c:pt idx="121">
                  <c:v>02.05.2022</c:v>
                </c:pt>
                <c:pt idx="122">
                  <c:v>03.05.2022</c:v>
                </c:pt>
                <c:pt idx="123">
                  <c:v>04.05.2022</c:v>
                </c:pt>
                <c:pt idx="124">
                  <c:v>05.05.2022</c:v>
                </c:pt>
                <c:pt idx="125">
                  <c:v>06.05.2022</c:v>
                </c:pt>
                <c:pt idx="126">
                  <c:v>07.05.2022</c:v>
                </c:pt>
                <c:pt idx="127">
                  <c:v>08.05.2022</c:v>
                </c:pt>
                <c:pt idx="128">
                  <c:v>09.05.2022</c:v>
                </c:pt>
                <c:pt idx="129">
                  <c:v>10.05.2022</c:v>
                </c:pt>
                <c:pt idx="130">
                  <c:v>11.05.2022</c:v>
                </c:pt>
                <c:pt idx="131">
                  <c:v>12.05.2022</c:v>
                </c:pt>
                <c:pt idx="132">
                  <c:v>13.05.2022</c:v>
                </c:pt>
                <c:pt idx="133">
                  <c:v>14.05.2022</c:v>
                </c:pt>
                <c:pt idx="134">
                  <c:v>15.05.2022</c:v>
                </c:pt>
                <c:pt idx="135">
                  <c:v>16.05.2022</c:v>
                </c:pt>
                <c:pt idx="136">
                  <c:v>17.05.2022</c:v>
                </c:pt>
                <c:pt idx="137">
                  <c:v>18.05.2022</c:v>
                </c:pt>
                <c:pt idx="138">
                  <c:v>19.05.2022</c:v>
                </c:pt>
                <c:pt idx="139">
                  <c:v>20.05.2022</c:v>
                </c:pt>
                <c:pt idx="140">
                  <c:v>21.05.2022</c:v>
                </c:pt>
                <c:pt idx="141">
                  <c:v>22.05.2022</c:v>
                </c:pt>
                <c:pt idx="142">
                  <c:v>23.05.2022</c:v>
                </c:pt>
                <c:pt idx="143">
                  <c:v>24.05.2022</c:v>
                </c:pt>
                <c:pt idx="144">
                  <c:v>25.05.2022</c:v>
                </c:pt>
                <c:pt idx="145">
                  <c:v>26.05.2022</c:v>
                </c:pt>
                <c:pt idx="146">
                  <c:v>27.05.2022</c:v>
                </c:pt>
                <c:pt idx="147">
                  <c:v>28.05.2022</c:v>
                </c:pt>
                <c:pt idx="148">
                  <c:v>29.05.2022</c:v>
                </c:pt>
                <c:pt idx="149">
                  <c:v>30.05.2022</c:v>
                </c:pt>
                <c:pt idx="150">
                  <c:v>31.05.2022</c:v>
                </c:pt>
                <c:pt idx="151">
                  <c:v>01.06.2022</c:v>
                </c:pt>
                <c:pt idx="152">
                  <c:v>02.06.2022</c:v>
                </c:pt>
                <c:pt idx="153">
                  <c:v>03.06.2022</c:v>
                </c:pt>
                <c:pt idx="154">
                  <c:v>04.06.2022</c:v>
                </c:pt>
                <c:pt idx="155">
                  <c:v>05.06.2022</c:v>
                </c:pt>
                <c:pt idx="156">
                  <c:v>06.06.2022</c:v>
                </c:pt>
                <c:pt idx="157">
                  <c:v>07.06.2022</c:v>
                </c:pt>
                <c:pt idx="158">
                  <c:v>08.06.2022</c:v>
                </c:pt>
                <c:pt idx="159">
                  <c:v>09.06.2022</c:v>
                </c:pt>
                <c:pt idx="160">
                  <c:v>10.06.2022</c:v>
                </c:pt>
                <c:pt idx="161">
                  <c:v>11.06.2022</c:v>
                </c:pt>
                <c:pt idx="162">
                  <c:v>12.06.2022</c:v>
                </c:pt>
                <c:pt idx="163">
                  <c:v>13.06.2022</c:v>
                </c:pt>
                <c:pt idx="164">
                  <c:v>14.06.2022</c:v>
                </c:pt>
                <c:pt idx="165">
                  <c:v>15.06.2022</c:v>
                </c:pt>
                <c:pt idx="166">
                  <c:v>16.06.2022</c:v>
                </c:pt>
                <c:pt idx="167">
                  <c:v>17.06.2022</c:v>
                </c:pt>
                <c:pt idx="168">
                  <c:v>18.06.2022</c:v>
                </c:pt>
                <c:pt idx="169">
                  <c:v>19.06.2022</c:v>
                </c:pt>
                <c:pt idx="170">
                  <c:v>20.06.2022</c:v>
                </c:pt>
                <c:pt idx="171">
                  <c:v>21.06.2022</c:v>
                </c:pt>
                <c:pt idx="172">
                  <c:v>22.06.2022</c:v>
                </c:pt>
                <c:pt idx="173">
                  <c:v>23.06.2022</c:v>
                </c:pt>
                <c:pt idx="174">
                  <c:v>24.06.2022</c:v>
                </c:pt>
                <c:pt idx="175">
                  <c:v>25.06.2022</c:v>
                </c:pt>
                <c:pt idx="176">
                  <c:v>26.06.2022</c:v>
                </c:pt>
                <c:pt idx="177">
                  <c:v>27.06.2022</c:v>
                </c:pt>
                <c:pt idx="178">
                  <c:v>28.06.2022</c:v>
                </c:pt>
                <c:pt idx="179">
                  <c:v>29.06.2022</c:v>
                </c:pt>
                <c:pt idx="180">
                  <c:v>30.06.2022</c:v>
                </c:pt>
                <c:pt idx="181">
                  <c:v>01.07.2022</c:v>
                </c:pt>
                <c:pt idx="182">
                  <c:v>02.07.2022</c:v>
                </c:pt>
                <c:pt idx="183">
                  <c:v>03.07.2022</c:v>
                </c:pt>
                <c:pt idx="184">
                  <c:v>04.07.2022</c:v>
                </c:pt>
                <c:pt idx="185">
                  <c:v>05.07.2022</c:v>
                </c:pt>
                <c:pt idx="186">
                  <c:v>06.07.2022</c:v>
                </c:pt>
                <c:pt idx="187">
                  <c:v>07.07.2022</c:v>
                </c:pt>
                <c:pt idx="188">
                  <c:v>08.07.2022</c:v>
                </c:pt>
                <c:pt idx="189">
                  <c:v>09.07.2022</c:v>
                </c:pt>
                <c:pt idx="190">
                  <c:v>10.07.2022</c:v>
                </c:pt>
                <c:pt idx="191">
                  <c:v>11.07.2022</c:v>
                </c:pt>
                <c:pt idx="192">
                  <c:v>12.07.2022</c:v>
                </c:pt>
                <c:pt idx="193">
                  <c:v>13.07.2022</c:v>
                </c:pt>
                <c:pt idx="194">
                  <c:v>14.07.2022</c:v>
                </c:pt>
                <c:pt idx="195">
                  <c:v>15.07.2022</c:v>
                </c:pt>
                <c:pt idx="196">
                  <c:v>16.07.2022</c:v>
                </c:pt>
                <c:pt idx="197">
                  <c:v>17.07.2022</c:v>
                </c:pt>
                <c:pt idx="198">
                  <c:v>18.07.2022</c:v>
                </c:pt>
                <c:pt idx="199">
                  <c:v>19.07.2022</c:v>
                </c:pt>
                <c:pt idx="200">
                  <c:v>20.07.2022</c:v>
                </c:pt>
                <c:pt idx="201">
                  <c:v>21.07.2022</c:v>
                </c:pt>
                <c:pt idx="202">
                  <c:v>22.07.2022</c:v>
                </c:pt>
                <c:pt idx="203">
                  <c:v>23.07.2022</c:v>
                </c:pt>
                <c:pt idx="204">
                  <c:v>24.07.2022</c:v>
                </c:pt>
                <c:pt idx="205">
                  <c:v>25.07.2022</c:v>
                </c:pt>
                <c:pt idx="206">
                  <c:v>26.07.2022</c:v>
                </c:pt>
                <c:pt idx="207">
                  <c:v>27.07.2022</c:v>
                </c:pt>
                <c:pt idx="208">
                  <c:v>28.07.2022</c:v>
                </c:pt>
                <c:pt idx="209">
                  <c:v>29.07.2022</c:v>
                </c:pt>
                <c:pt idx="210">
                  <c:v>30.07.2022</c:v>
                </c:pt>
                <c:pt idx="211">
                  <c:v>31.07.2022</c:v>
                </c:pt>
                <c:pt idx="212">
                  <c:v>01.08.2022</c:v>
                </c:pt>
                <c:pt idx="213">
                  <c:v>02.08.2022</c:v>
                </c:pt>
                <c:pt idx="214">
                  <c:v>03.08.2022</c:v>
                </c:pt>
                <c:pt idx="215">
                  <c:v>04.08.2022</c:v>
                </c:pt>
                <c:pt idx="216">
                  <c:v>05.08.2022</c:v>
                </c:pt>
                <c:pt idx="217">
                  <c:v>06.08.2022</c:v>
                </c:pt>
                <c:pt idx="218">
                  <c:v>07.08.2022</c:v>
                </c:pt>
                <c:pt idx="219">
                  <c:v>08.08.2022</c:v>
                </c:pt>
                <c:pt idx="220">
                  <c:v>09.08.2022</c:v>
                </c:pt>
                <c:pt idx="221">
                  <c:v>10.08.2022</c:v>
                </c:pt>
                <c:pt idx="222">
                  <c:v>11.08.2022</c:v>
                </c:pt>
                <c:pt idx="223">
                  <c:v>12.08.2022</c:v>
                </c:pt>
                <c:pt idx="224">
                  <c:v>13.08.2022</c:v>
                </c:pt>
                <c:pt idx="225">
                  <c:v>14.08.2022</c:v>
                </c:pt>
                <c:pt idx="226">
                  <c:v>15.08.2022</c:v>
                </c:pt>
                <c:pt idx="227">
                  <c:v>16.08.2022</c:v>
                </c:pt>
                <c:pt idx="228">
                  <c:v>17.08.2022</c:v>
                </c:pt>
                <c:pt idx="229">
                  <c:v>18.08.2022</c:v>
                </c:pt>
                <c:pt idx="230">
                  <c:v>19.08.2022</c:v>
                </c:pt>
                <c:pt idx="231">
                  <c:v>20.08.2022</c:v>
                </c:pt>
                <c:pt idx="232">
                  <c:v>21.08.2022</c:v>
                </c:pt>
                <c:pt idx="233">
                  <c:v>22.08.2022</c:v>
                </c:pt>
                <c:pt idx="234">
                  <c:v>23.08.2022</c:v>
                </c:pt>
                <c:pt idx="235">
                  <c:v>24.08.2022</c:v>
                </c:pt>
                <c:pt idx="236">
                  <c:v>25.08.2022</c:v>
                </c:pt>
                <c:pt idx="237">
                  <c:v>26.08.2022</c:v>
                </c:pt>
                <c:pt idx="238">
                  <c:v>27.08.2022</c:v>
                </c:pt>
                <c:pt idx="239">
                  <c:v>28.08.2022</c:v>
                </c:pt>
                <c:pt idx="240">
                  <c:v>29.08.2022</c:v>
                </c:pt>
                <c:pt idx="241">
                  <c:v>30.08.2022</c:v>
                </c:pt>
                <c:pt idx="242">
                  <c:v>31.08.2022</c:v>
                </c:pt>
                <c:pt idx="243">
                  <c:v>01.09.2022</c:v>
                </c:pt>
                <c:pt idx="244">
                  <c:v>02.09.2022</c:v>
                </c:pt>
                <c:pt idx="245">
                  <c:v>03.09.2022</c:v>
                </c:pt>
                <c:pt idx="246">
                  <c:v>04.09.2022</c:v>
                </c:pt>
                <c:pt idx="247">
                  <c:v>05.09.2022</c:v>
                </c:pt>
                <c:pt idx="248">
                  <c:v>06.09.2022</c:v>
                </c:pt>
                <c:pt idx="249">
                  <c:v>07.09.2022</c:v>
                </c:pt>
                <c:pt idx="250">
                  <c:v>08.09.2022</c:v>
                </c:pt>
                <c:pt idx="251">
                  <c:v>09.09.2022</c:v>
                </c:pt>
                <c:pt idx="252">
                  <c:v>10.09.2022</c:v>
                </c:pt>
                <c:pt idx="253">
                  <c:v>11.09.2022</c:v>
                </c:pt>
                <c:pt idx="254">
                  <c:v>12.09.2022</c:v>
                </c:pt>
                <c:pt idx="255">
                  <c:v>13.09.2022</c:v>
                </c:pt>
                <c:pt idx="256">
                  <c:v>14.09.2022</c:v>
                </c:pt>
                <c:pt idx="257">
                  <c:v>15.09.2022</c:v>
                </c:pt>
                <c:pt idx="258">
                  <c:v>16.09.2022</c:v>
                </c:pt>
                <c:pt idx="259">
                  <c:v>17.09.2022</c:v>
                </c:pt>
                <c:pt idx="260">
                  <c:v>18.09.2022</c:v>
                </c:pt>
                <c:pt idx="261">
                  <c:v>19.09.2022</c:v>
                </c:pt>
                <c:pt idx="262">
                  <c:v>20.09.2022</c:v>
                </c:pt>
                <c:pt idx="263">
                  <c:v>21.09.2022</c:v>
                </c:pt>
                <c:pt idx="264">
                  <c:v>22.09.2022</c:v>
                </c:pt>
                <c:pt idx="265">
                  <c:v>23.09.2022</c:v>
                </c:pt>
                <c:pt idx="266">
                  <c:v>24.09.2022</c:v>
                </c:pt>
                <c:pt idx="267">
                  <c:v>25.09.2022</c:v>
                </c:pt>
                <c:pt idx="268">
                  <c:v>26.09.2022</c:v>
                </c:pt>
                <c:pt idx="269">
                  <c:v>27.09.2022</c:v>
                </c:pt>
                <c:pt idx="270">
                  <c:v>28.09.2022</c:v>
                </c:pt>
                <c:pt idx="271">
                  <c:v>29.09.2022</c:v>
                </c:pt>
                <c:pt idx="272">
                  <c:v>30.09.2022</c:v>
                </c:pt>
                <c:pt idx="273">
                  <c:v>01.10.2022</c:v>
                </c:pt>
                <c:pt idx="274">
                  <c:v>02.10.2022</c:v>
                </c:pt>
                <c:pt idx="275">
                  <c:v>03.10.2022</c:v>
                </c:pt>
                <c:pt idx="276">
                  <c:v>04.10.2022</c:v>
                </c:pt>
                <c:pt idx="277">
                  <c:v>05.10.2022</c:v>
                </c:pt>
                <c:pt idx="278">
                  <c:v>06.10.2022</c:v>
                </c:pt>
                <c:pt idx="279">
                  <c:v>07.10.2022</c:v>
                </c:pt>
                <c:pt idx="280">
                  <c:v>08.10.2022</c:v>
                </c:pt>
                <c:pt idx="281">
                  <c:v>09.10.2022</c:v>
                </c:pt>
                <c:pt idx="282">
                  <c:v>10.10.2022</c:v>
                </c:pt>
                <c:pt idx="283">
                  <c:v>11.10.2022</c:v>
                </c:pt>
                <c:pt idx="284">
                  <c:v>12.10.2022</c:v>
                </c:pt>
                <c:pt idx="285">
                  <c:v>13.10.2022</c:v>
                </c:pt>
                <c:pt idx="286">
                  <c:v>14.10.2022</c:v>
                </c:pt>
                <c:pt idx="287">
                  <c:v>15.10.2022</c:v>
                </c:pt>
                <c:pt idx="288">
                  <c:v>16.10.2022</c:v>
                </c:pt>
                <c:pt idx="289">
                  <c:v>17.10.2022</c:v>
                </c:pt>
                <c:pt idx="290">
                  <c:v>18.10.2022</c:v>
                </c:pt>
                <c:pt idx="291">
                  <c:v>19.10.2022</c:v>
                </c:pt>
                <c:pt idx="292">
                  <c:v>20.10.2022</c:v>
                </c:pt>
                <c:pt idx="293">
                  <c:v>21.10.2022</c:v>
                </c:pt>
                <c:pt idx="294">
                  <c:v>22.10.2022</c:v>
                </c:pt>
                <c:pt idx="295">
                  <c:v>23.10.2022</c:v>
                </c:pt>
                <c:pt idx="296">
                  <c:v>24.10.2022</c:v>
                </c:pt>
                <c:pt idx="297">
                  <c:v>25.10.2022</c:v>
                </c:pt>
                <c:pt idx="298">
                  <c:v>26.10.2022</c:v>
                </c:pt>
                <c:pt idx="299">
                  <c:v>27.10.2022</c:v>
                </c:pt>
                <c:pt idx="300">
                  <c:v>28.10.2022</c:v>
                </c:pt>
                <c:pt idx="301">
                  <c:v>29.10.2022</c:v>
                </c:pt>
                <c:pt idx="302">
                  <c:v>30.10.2022</c:v>
                </c:pt>
                <c:pt idx="303">
                  <c:v>31.10.2022</c:v>
                </c:pt>
                <c:pt idx="304">
                  <c:v>01.11.2022</c:v>
                </c:pt>
                <c:pt idx="305">
                  <c:v>02.11.2022</c:v>
                </c:pt>
                <c:pt idx="306">
                  <c:v>03.11.2022</c:v>
                </c:pt>
                <c:pt idx="307">
                  <c:v>04.11.2022</c:v>
                </c:pt>
                <c:pt idx="308">
                  <c:v>05.11.2022</c:v>
                </c:pt>
                <c:pt idx="309">
                  <c:v>06.11.2022</c:v>
                </c:pt>
                <c:pt idx="310">
                  <c:v>07.11.2022</c:v>
                </c:pt>
                <c:pt idx="311">
                  <c:v>08.11.2022</c:v>
                </c:pt>
                <c:pt idx="312">
                  <c:v>09.11.2022</c:v>
                </c:pt>
                <c:pt idx="313">
                  <c:v>10.11.2022</c:v>
                </c:pt>
                <c:pt idx="314">
                  <c:v>11.11.2022</c:v>
                </c:pt>
                <c:pt idx="315">
                  <c:v>12.11.2022</c:v>
                </c:pt>
                <c:pt idx="316">
                  <c:v>13.11.2022</c:v>
                </c:pt>
                <c:pt idx="317">
                  <c:v>14.11.2022</c:v>
                </c:pt>
                <c:pt idx="318">
                  <c:v>15.11.2022</c:v>
                </c:pt>
                <c:pt idx="319">
                  <c:v>16.11.2022</c:v>
                </c:pt>
                <c:pt idx="320">
                  <c:v>17.11.2022</c:v>
                </c:pt>
                <c:pt idx="321">
                  <c:v>18.11.2022</c:v>
                </c:pt>
                <c:pt idx="322">
                  <c:v>19.11.2022</c:v>
                </c:pt>
                <c:pt idx="323">
                  <c:v>20.11.2022</c:v>
                </c:pt>
                <c:pt idx="324">
                  <c:v>21.11.2022</c:v>
                </c:pt>
                <c:pt idx="325">
                  <c:v>22.11.2022</c:v>
                </c:pt>
                <c:pt idx="326">
                  <c:v>23.11.2022</c:v>
                </c:pt>
                <c:pt idx="327">
                  <c:v>24.11.2022</c:v>
                </c:pt>
                <c:pt idx="328">
                  <c:v>25.11.2022</c:v>
                </c:pt>
                <c:pt idx="329">
                  <c:v>26.11.2022</c:v>
                </c:pt>
                <c:pt idx="330">
                  <c:v>27.11.2022</c:v>
                </c:pt>
                <c:pt idx="331">
                  <c:v>28.11.2022</c:v>
                </c:pt>
                <c:pt idx="332">
                  <c:v>29.11.2022</c:v>
                </c:pt>
                <c:pt idx="333">
                  <c:v>30.11.2022</c:v>
                </c:pt>
                <c:pt idx="334">
                  <c:v>01.12.2022</c:v>
                </c:pt>
                <c:pt idx="335">
                  <c:v>02.12.2022</c:v>
                </c:pt>
                <c:pt idx="336">
                  <c:v>03.12.2022</c:v>
                </c:pt>
                <c:pt idx="337">
                  <c:v>04.12.2022</c:v>
                </c:pt>
                <c:pt idx="338">
                  <c:v>05.12.2022</c:v>
                </c:pt>
                <c:pt idx="339">
                  <c:v>06.12.2022</c:v>
                </c:pt>
                <c:pt idx="340">
                  <c:v>07.12.2022</c:v>
                </c:pt>
                <c:pt idx="341">
                  <c:v>08.12.2022</c:v>
                </c:pt>
                <c:pt idx="342">
                  <c:v>09.12.2022</c:v>
                </c:pt>
                <c:pt idx="343">
                  <c:v>10.12.2022</c:v>
                </c:pt>
                <c:pt idx="344">
                  <c:v>11.12.2022</c:v>
                </c:pt>
                <c:pt idx="345">
                  <c:v>12.12.2022</c:v>
                </c:pt>
                <c:pt idx="346">
                  <c:v>13.12.2022</c:v>
                </c:pt>
                <c:pt idx="347">
                  <c:v>14.12.2022</c:v>
                </c:pt>
                <c:pt idx="348">
                  <c:v>15.12.2022</c:v>
                </c:pt>
                <c:pt idx="349">
                  <c:v>16.12.2022</c:v>
                </c:pt>
                <c:pt idx="350">
                  <c:v>17.12.2022</c:v>
                </c:pt>
                <c:pt idx="351">
                  <c:v>18.12.2022</c:v>
                </c:pt>
                <c:pt idx="352">
                  <c:v>19.12.2022</c:v>
                </c:pt>
                <c:pt idx="353">
                  <c:v>20.12.2022</c:v>
                </c:pt>
                <c:pt idx="354">
                  <c:v>21.12.2022</c:v>
                </c:pt>
                <c:pt idx="355">
                  <c:v>22.12.2022</c:v>
                </c:pt>
                <c:pt idx="356">
                  <c:v>23.12.2022</c:v>
                </c:pt>
                <c:pt idx="357">
                  <c:v>24.12.2022</c:v>
                </c:pt>
                <c:pt idx="358">
                  <c:v>25.12.2022</c:v>
                </c:pt>
                <c:pt idx="359">
                  <c:v>26.12.2022</c:v>
                </c:pt>
                <c:pt idx="360">
                  <c:v>27.12.2022</c:v>
                </c:pt>
                <c:pt idx="361">
                  <c:v>28.12.2022</c:v>
                </c:pt>
                <c:pt idx="362">
                  <c:v>29.12.2022</c:v>
                </c:pt>
                <c:pt idx="363">
                  <c:v>30.12.2022</c:v>
                </c:pt>
                <c:pt idx="364">
                  <c:v>31.12.2022</c:v>
                </c:pt>
              </c:strCache>
            </c:strRef>
          </c:cat>
          <c:val>
            <c:numRef>
              <c:f>Sheet1!$E$2:$E$366</c:f>
              <c:numCache>
                <c:formatCode>General</c:formatCode>
                <c:ptCount val="365"/>
                <c:pt idx="0">
                  <c:v>42787</c:v>
                </c:pt>
                <c:pt idx="1">
                  <c:v>45110</c:v>
                </c:pt>
                <c:pt idx="2">
                  <c:v>46132</c:v>
                </c:pt>
                <c:pt idx="3">
                  <c:v>45299</c:v>
                </c:pt>
                <c:pt idx="4">
                  <c:v>110084</c:v>
                </c:pt>
                <c:pt idx="5">
                  <c:v>79517</c:v>
                </c:pt>
                <c:pt idx="6">
                  <c:v>65565</c:v>
                </c:pt>
                <c:pt idx="7">
                  <c:v>57329</c:v>
                </c:pt>
                <c:pt idx="8">
                  <c:v>58458</c:v>
                </c:pt>
                <c:pt idx="9">
                  <c:v>48901</c:v>
                </c:pt>
                <c:pt idx="10">
                  <c:v>44717</c:v>
                </c:pt>
                <c:pt idx="11">
                  <c:v>81778</c:v>
                </c:pt>
                <c:pt idx="12">
                  <c:v>59326</c:v>
                </c:pt>
                <c:pt idx="13">
                  <c:v>46872</c:v>
                </c:pt>
                <c:pt idx="14">
                  <c:v>55474</c:v>
                </c:pt>
                <c:pt idx="15">
                  <c:v>53758</c:v>
                </c:pt>
                <c:pt idx="16">
                  <c:v>42329</c:v>
                </c:pt>
                <c:pt idx="17">
                  <c:v>38077</c:v>
                </c:pt>
                <c:pt idx="18">
                  <c:v>136157</c:v>
                </c:pt>
                <c:pt idx="19">
                  <c:v>98763</c:v>
                </c:pt>
                <c:pt idx="20">
                  <c:v>66546</c:v>
                </c:pt>
                <c:pt idx="21">
                  <c:v>58629</c:v>
                </c:pt>
                <c:pt idx="22">
                  <c:v>56375</c:v>
                </c:pt>
                <c:pt idx="23">
                  <c:v>54921</c:v>
                </c:pt>
                <c:pt idx="24">
                  <c:v>54574</c:v>
                </c:pt>
                <c:pt idx="25">
                  <c:v>121899</c:v>
                </c:pt>
                <c:pt idx="26">
                  <c:v>95551</c:v>
                </c:pt>
                <c:pt idx="27">
                  <c:v>82905</c:v>
                </c:pt>
                <c:pt idx="28">
                  <c:v>82284</c:v>
                </c:pt>
                <c:pt idx="29">
                  <c:v>84225</c:v>
                </c:pt>
                <c:pt idx="30">
                  <c:v>77124</c:v>
                </c:pt>
                <c:pt idx="31">
                  <c:v>74500</c:v>
                </c:pt>
                <c:pt idx="32">
                  <c:v>97286</c:v>
                </c:pt>
                <c:pt idx="33">
                  <c:v>92603</c:v>
                </c:pt>
                <c:pt idx="34">
                  <c:v>66610</c:v>
                </c:pt>
                <c:pt idx="35">
                  <c:v>57807</c:v>
                </c:pt>
                <c:pt idx="36">
                  <c:v>60277</c:v>
                </c:pt>
                <c:pt idx="37">
                  <c:v>52605</c:v>
                </c:pt>
                <c:pt idx="38">
                  <c:v>50166</c:v>
                </c:pt>
                <c:pt idx="39">
                  <c:v>118655</c:v>
                </c:pt>
                <c:pt idx="40">
                  <c:v>83059</c:v>
                </c:pt>
                <c:pt idx="41">
                  <c:v>57100</c:v>
                </c:pt>
                <c:pt idx="42">
                  <c:v>50370</c:v>
                </c:pt>
                <c:pt idx="43">
                  <c:v>55822</c:v>
                </c:pt>
                <c:pt idx="44">
                  <c:v>48599</c:v>
                </c:pt>
                <c:pt idx="45">
                  <c:v>46701</c:v>
                </c:pt>
                <c:pt idx="46">
                  <c:v>59067</c:v>
                </c:pt>
                <c:pt idx="47">
                  <c:v>50431</c:v>
                </c:pt>
                <c:pt idx="48">
                  <c:v>42275</c:v>
                </c:pt>
                <c:pt idx="49">
                  <c:v>41556</c:v>
                </c:pt>
                <c:pt idx="50">
                  <c:v>45706</c:v>
                </c:pt>
                <c:pt idx="51">
                  <c:v>45414</c:v>
                </c:pt>
                <c:pt idx="52">
                  <c:v>41575</c:v>
                </c:pt>
                <c:pt idx="53">
                  <c:v>49340</c:v>
                </c:pt>
                <c:pt idx="54">
                  <c:v>39081</c:v>
                </c:pt>
                <c:pt idx="55">
                  <c:v>46378</c:v>
                </c:pt>
                <c:pt idx="56">
                  <c:v>52355</c:v>
                </c:pt>
                <c:pt idx="57">
                  <c:v>48609</c:v>
                </c:pt>
                <c:pt idx="58">
                  <c:v>48618</c:v>
                </c:pt>
                <c:pt idx="59">
                  <c:v>45799</c:v>
                </c:pt>
                <c:pt idx="60">
                  <c:v>106210</c:v>
                </c:pt>
                <c:pt idx="61">
                  <c:v>82790</c:v>
                </c:pt>
                <c:pt idx="62">
                  <c:v>62691</c:v>
                </c:pt>
                <c:pt idx="63">
                  <c:v>55380</c:v>
                </c:pt>
                <c:pt idx="64">
                  <c:v>60216</c:v>
                </c:pt>
                <c:pt idx="65">
                  <c:v>52619</c:v>
                </c:pt>
                <c:pt idx="66">
                  <c:v>48219</c:v>
                </c:pt>
                <c:pt idx="67">
                  <c:v>59208</c:v>
                </c:pt>
                <c:pt idx="68">
                  <c:v>55183</c:v>
                </c:pt>
                <c:pt idx="69">
                  <c:v>39219</c:v>
                </c:pt>
                <c:pt idx="70">
                  <c:v>38876</c:v>
                </c:pt>
                <c:pt idx="71">
                  <c:v>40318</c:v>
                </c:pt>
                <c:pt idx="72">
                  <c:v>73198</c:v>
                </c:pt>
                <c:pt idx="73">
                  <c:v>59398</c:v>
                </c:pt>
                <c:pt idx="74">
                  <c:v>81672</c:v>
                </c:pt>
                <c:pt idx="75">
                  <c:v>54762</c:v>
                </c:pt>
                <c:pt idx="76">
                  <c:v>44179</c:v>
                </c:pt>
                <c:pt idx="77">
                  <c:v>41112</c:v>
                </c:pt>
                <c:pt idx="78">
                  <c:v>40613</c:v>
                </c:pt>
                <c:pt idx="79">
                  <c:v>41753</c:v>
                </c:pt>
                <c:pt idx="80">
                  <c:v>38493</c:v>
                </c:pt>
                <c:pt idx="81">
                  <c:v>49560</c:v>
                </c:pt>
                <c:pt idx="82">
                  <c:v>40511</c:v>
                </c:pt>
                <c:pt idx="83">
                  <c:v>30376</c:v>
                </c:pt>
                <c:pt idx="84">
                  <c:v>29446</c:v>
                </c:pt>
                <c:pt idx="85">
                  <c:v>28818</c:v>
                </c:pt>
                <c:pt idx="86">
                  <c:v>28862</c:v>
                </c:pt>
                <c:pt idx="87">
                  <c:v>31045</c:v>
                </c:pt>
                <c:pt idx="88">
                  <c:v>60190</c:v>
                </c:pt>
                <c:pt idx="89">
                  <c:v>40457</c:v>
                </c:pt>
                <c:pt idx="90">
                  <c:v>33991</c:v>
                </c:pt>
                <c:pt idx="91">
                  <c:v>33477</c:v>
                </c:pt>
                <c:pt idx="92">
                  <c:v>34417</c:v>
                </c:pt>
                <c:pt idx="93">
                  <c:v>26248</c:v>
                </c:pt>
                <c:pt idx="94">
                  <c:v>26151</c:v>
                </c:pt>
                <c:pt idx="95">
                  <c:v>49849</c:v>
                </c:pt>
                <c:pt idx="96">
                  <c:v>36337</c:v>
                </c:pt>
                <c:pt idx="97">
                  <c:v>36584</c:v>
                </c:pt>
                <c:pt idx="98">
                  <c:v>34417</c:v>
                </c:pt>
                <c:pt idx="99">
                  <c:v>33916</c:v>
                </c:pt>
                <c:pt idx="100">
                  <c:v>31275</c:v>
                </c:pt>
                <c:pt idx="101">
                  <c:v>28822</c:v>
                </c:pt>
                <c:pt idx="102">
                  <c:v>50278</c:v>
                </c:pt>
                <c:pt idx="103">
                  <c:v>40166</c:v>
                </c:pt>
                <c:pt idx="104">
                  <c:v>34693</c:v>
                </c:pt>
                <c:pt idx="105">
                  <c:v>29472</c:v>
                </c:pt>
                <c:pt idx="106">
                  <c:v>27127</c:v>
                </c:pt>
                <c:pt idx="107">
                  <c:v>29824</c:v>
                </c:pt>
                <c:pt idx="108">
                  <c:v>31583</c:v>
                </c:pt>
                <c:pt idx="109">
                  <c:v>51195</c:v>
                </c:pt>
                <c:pt idx="110">
                  <c:v>41022</c:v>
                </c:pt>
                <c:pt idx="111">
                  <c:v>35905</c:v>
                </c:pt>
                <c:pt idx="112">
                  <c:v>38411</c:v>
                </c:pt>
                <c:pt idx="113">
                  <c:v>57352</c:v>
                </c:pt>
                <c:pt idx="114">
                  <c:v>51759</c:v>
                </c:pt>
                <c:pt idx="115">
                  <c:v>45253</c:v>
                </c:pt>
                <c:pt idx="116">
                  <c:v>68714</c:v>
                </c:pt>
                <c:pt idx="117">
                  <c:v>55561</c:v>
                </c:pt>
                <c:pt idx="118">
                  <c:v>44393</c:v>
                </c:pt>
                <c:pt idx="119">
                  <c:v>45771</c:v>
                </c:pt>
                <c:pt idx="120">
                  <c:v>50380</c:v>
                </c:pt>
                <c:pt idx="121">
                  <c:v>36120</c:v>
                </c:pt>
                <c:pt idx="122">
                  <c:v>39710</c:v>
                </c:pt>
                <c:pt idx="123">
                  <c:v>89110</c:v>
                </c:pt>
                <c:pt idx="124">
                  <c:v>57567</c:v>
                </c:pt>
                <c:pt idx="125">
                  <c:v>41130</c:v>
                </c:pt>
                <c:pt idx="126">
                  <c:v>34611</c:v>
                </c:pt>
                <c:pt idx="127">
                  <c:v>34126</c:v>
                </c:pt>
                <c:pt idx="128">
                  <c:v>32469</c:v>
                </c:pt>
                <c:pt idx="129">
                  <c:v>28869</c:v>
                </c:pt>
                <c:pt idx="130">
                  <c:v>118334</c:v>
                </c:pt>
                <c:pt idx="131">
                  <c:v>87821</c:v>
                </c:pt>
                <c:pt idx="132">
                  <c:v>66473</c:v>
                </c:pt>
                <c:pt idx="133">
                  <c:v>62403</c:v>
                </c:pt>
                <c:pt idx="134">
                  <c:v>57797</c:v>
                </c:pt>
                <c:pt idx="135">
                  <c:v>50247</c:v>
                </c:pt>
                <c:pt idx="136">
                  <c:v>46051</c:v>
                </c:pt>
                <c:pt idx="137">
                  <c:v>82823</c:v>
                </c:pt>
                <c:pt idx="138">
                  <c:v>62952</c:v>
                </c:pt>
                <c:pt idx="139">
                  <c:v>52131</c:v>
                </c:pt>
                <c:pt idx="140">
                  <c:v>51950</c:v>
                </c:pt>
                <c:pt idx="141">
                  <c:v>57252</c:v>
                </c:pt>
                <c:pt idx="142">
                  <c:v>59580</c:v>
                </c:pt>
                <c:pt idx="143">
                  <c:v>51019</c:v>
                </c:pt>
                <c:pt idx="144">
                  <c:v>109619</c:v>
                </c:pt>
                <c:pt idx="145">
                  <c:v>84602</c:v>
                </c:pt>
                <c:pt idx="146">
                  <c:v>67675</c:v>
                </c:pt>
                <c:pt idx="147">
                  <c:v>86860</c:v>
                </c:pt>
                <c:pt idx="148">
                  <c:v>82572</c:v>
                </c:pt>
                <c:pt idx="149">
                  <c:v>69497</c:v>
                </c:pt>
                <c:pt idx="150">
                  <c:v>63019</c:v>
                </c:pt>
                <c:pt idx="151">
                  <c:v>81834</c:v>
                </c:pt>
                <c:pt idx="152">
                  <c:v>74389</c:v>
                </c:pt>
                <c:pt idx="153">
                  <c:v>63381</c:v>
                </c:pt>
                <c:pt idx="154">
                  <c:v>62111</c:v>
                </c:pt>
                <c:pt idx="155">
                  <c:v>60931</c:v>
                </c:pt>
                <c:pt idx="156">
                  <c:v>64972</c:v>
                </c:pt>
                <c:pt idx="157">
                  <c:v>58631</c:v>
                </c:pt>
                <c:pt idx="158">
                  <c:v>113982</c:v>
                </c:pt>
                <c:pt idx="159">
                  <c:v>79358</c:v>
                </c:pt>
                <c:pt idx="160">
                  <c:v>57258</c:v>
                </c:pt>
                <c:pt idx="161">
                  <c:v>48364</c:v>
                </c:pt>
                <c:pt idx="162">
                  <c:v>54867</c:v>
                </c:pt>
                <c:pt idx="163">
                  <c:v>56688</c:v>
                </c:pt>
                <c:pt idx="164">
                  <c:v>46428</c:v>
                </c:pt>
                <c:pt idx="165">
                  <c:v>96429</c:v>
                </c:pt>
                <c:pt idx="166">
                  <c:v>74330</c:v>
                </c:pt>
                <c:pt idx="167">
                  <c:v>49473</c:v>
                </c:pt>
                <c:pt idx="168">
                  <c:v>43139</c:v>
                </c:pt>
                <c:pt idx="169">
                  <c:v>46903</c:v>
                </c:pt>
                <c:pt idx="170">
                  <c:v>47508</c:v>
                </c:pt>
                <c:pt idx="171">
                  <c:v>46992</c:v>
                </c:pt>
                <c:pt idx="172">
                  <c:v>114678</c:v>
                </c:pt>
                <c:pt idx="173">
                  <c:v>74603</c:v>
                </c:pt>
                <c:pt idx="174">
                  <c:v>52795</c:v>
                </c:pt>
                <c:pt idx="175">
                  <c:v>45371</c:v>
                </c:pt>
                <c:pt idx="176">
                  <c:v>50156</c:v>
                </c:pt>
                <c:pt idx="177">
                  <c:v>49846</c:v>
                </c:pt>
                <c:pt idx="178">
                  <c:v>43057</c:v>
                </c:pt>
                <c:pt idx="179">
                  <c:v>40927</c:v>
                </c:pt>
                <c:pt idx="180">
                  <c:v>36529</c:v>
                </c:pt>
                <c:pt idx="181">
                  <c:v>37845</c:v>
                </c:pt>
                <c:pt idx="182">
                  <c:v>31914</c:v>
                </c:pt>
                <c:pt idx="183">
                  <c:v>38375</c:v>
                </c:pt>
                <c:pt idx="184">
                  <c:v>37290</c:v>
                </c:pt>
                <c:pt idx="185">
                  <c:v>36920</c:v>
                </c:pt>
                <c:pt idx="186">
                  <c:v>96447</c:v>
                </c:pt>
                <c:pt idx="187">
                  <c:v>81688</c:v>
                </c:pt>
                <c:pt idx="188">
                  <c:v>44575</c:v>
                </c:pt>
                <c:pt idx="189">
                  <c:v>44052</c:v>
                </c:pt>
                <c:pt idx="190">
                  <c:v>47909</c:v>
                </c:pt>
                <c:pt idx="191">
                  <c:v>48108</c:v>
                </c:pt>
                <c:pt idx="192">
                  <c:v>43351</c:v>
                </c:pt>
                <c:pt idx="193">
                  <c:v>88780</c:v>
                </c:pt>
                <c:pt idx="194">
                  <c:v>74080</c:v>
                </c:pt>
                <c:pt idx="195">
                  <c:v>50647</c:v>
                </c:pt>
                <c:pt idx="196">
                  <c:v>51543</c:v>
                </c:pt>
                <c:pt idx="197">
                  <c:v>48827</c:v>
                </c:pt>
                <c:pt idx="198">
                  <c:v>47536</c:v>
                </c:pt>
                <c:pt idx="199">
                  <c:v>50274</c:v>
                </c:pt>
                <c:pt idx="200">
                  <c:v>85305</c:v>
                </c:pt>
                <c:pt idx="201">
                  <c:v>65744</c:v>
                </c:pt>
                <c:pt idx="202">
                  <c:v>51975</c:v>
                </c:pt>
                <c:pt idx="203">
                  <c:v>35571</c:v>
                </c:pt>
                <c:pt idx="204">
                  <c:v>33123</c:v>
                </c:pt>
                <c:pt idx="205">
                  <c:v>36329</c:v>
                </c:pt>
                <c:pt idx="206">
                  <c:v>32219</c:v>
                </c:pt>
                <c:pt idx="207">
                  <c:v>62786</c:v>
                </c:pt>
                <c:pt idx="208">
                  <c:v>55783</c:v>
                </c:pt>
                <c:pt idx="209">
                  <c:v>40142</c:v>
                </c:pt>
                <c:pt idx="210">
                  <c:v>39392</c:v>
                </c:pt>
                <c:pt idx="211">
                  <c:v>42109</c:v>
                </c:pt>
                <c:pt idx="212">
                  <c:v>48074</c:v>
                </c:pt>
                <c:pt idx="213">
                  <c:v>41584</c:v>
                </c:pt>
                <c:pt idx="214">
                  <c:v>82108</c:v>
                </c:pt>
                <c:pt idx="215">
                  <c:v>87094</c:v>
                </c:pt>
                <c:pt idx="216">
                  <c:v>57617</c:v>
                </c:pt>
                <c:pt idx="217">
                  <c:v>45780</c:v>
                </c:pt>
                <c:pt idx="218">
                  <c:v>50845</c:v>
                </c:pt>
                <c:pt idx="219">
                  <c:v>46009</c:v>
                </c:pt>
                <c:pt idx="220">
                  <c:v>41391</c:v>
                </c:pt>
                <c:pt idx="221">
                  <c:v>82026</c:v>
                </c:pt>
                <c:pt idx="222">
                  <c:v>55959</c:v>
                </c:pt>
                <c:pt idx="223">
                  <c:v>37833</c:v>
                </c:pt>
                <c:pt idx="224">
                  <c:v>30271</c:v>
                </c:pt>
                <c:pt idx="225">
                  <c:v>30720</c:v>
                </c:pt>
                <c:pt idx="226">
                  <c:v>30838</c:v>
                </c:pt>
                <c:pt idx="227">
                  <c:v>28701</c:v>
                </c:pt>
                <c:pt idx="228">
                  <c:v>97129</c:v>
                </c:pt>
                <c:pt idx="229">
                  <c:v>72277</c:v>
                </c:pt>
                <c:pt idx="230">
                  <c:v>39977</c:v>
                </c:pt>
                <c:pt idx="231">
                  <c:v>37785</c:v>
                </c:pt>
                <c:pt idx="232">
                  <c:v>37788</c:v>
                </c:pt>
                <c:pt idx="233">
                  <c:v>33966</c:v>
                </c:pt>
                <c:pt idx="234">
                  <c:v>31756</c:v>
                </c:pt>
                <c:pt idx="235">
                  <c:v>57532</c:v>
                </c:pt>
                <c:pt idx="236">
                  <c:v>43574</c:v>
                </c:pt>
                <c:pt idx="237">
                  <c:v>36197</c:v>
                </c:pt>
                <c:pt idx="238">
                  <c:v>30405</c:v>
                </c:pt>
                <c:pt idx="239">
                  <c:v>32953</c:v>
                </c:pt>
                <c:pt idx="240">
                  <c:v>30032</c:v>
                </c:pt>
                <c:pt idx="241">
                  <c:v>26594</c:v>
                </c:pt>
                <c:pt idx="242">
                  <c:v>78756</c:v>
                </c:pt>
                <c:pt idx="243">
                  <c:v>57663</c:v>
                </c:pt>
                <c:pt idx="244">
                  <c:v>38326</c:v>
                </c:pt>
                <c:pt idx="245">
                  <c:v>33919</c:v>
                </c:pt>
                <c:pt idx="246">
                  <c:v>34952</c:v>
                </c:pt>
                <c:pt idx="247">
                  <c:v>30852</c:v>
                </c:pt>
                <c:pt idx="248">
                  <c:v>27710</c:v>
                </c:pt>
                <c:pt idx="249">
                  <c:v>55374</c:v>
                </c:pt>
                <c:pt idx="250">
                  <c:v>37217</c:v>
                </c:pt>
                <c:pt idx="251">
                  <c:v>28109</c:v>
                </c:pt>
                <c:pt idx="252">
                  <c:v>25255</c:v>
                </c:pt>
                <c:pt idx="253">
                  <c:v>26458</c:v>
                </c:pt>
                <c:pt idx="254">
                  <c:v>23860</c:v>
                </c:pt>
                <c:pt idx="255">
                  <c:v>22997</c:v>
                </c:pt>
                <c:pt idx="256">
                  <c:v>51023</c:v>
                </c:pt>
                <c:pt idx="257">
                  <c:v>35348</c:v>
                </c:pt>
                <c:pt idx="258">
                  <c:v>28024</c:v>
                </c:pt>
                <c:pt idx="259">
                  <c:v>25324</c:v>
                </c:pt>
                <c:pt idx="260">
                  <c:v>26814</c:v>
                </c:pt>
                <c:pt idx="261">
                  <c:v>22656</c:v>
                </c:pt>
                <c:pt idx="262">
                  <c:v>23154</c:v>
                </c:pt>
                <c:pt idx="263">
                  <c:v>47981</c:v>
                </c:pt>
                <c:pt idx="264">
                  <c:v>32736</c:v>
                </c:pt>
                <c:pt idx="265">
                  <c:v>26133</c:v>
                </c:pt>
                <c:pt idx="266">
                  <c:v>23037</c:v>
                </c:pt>
                <c:pt idx="267">
                  <c:v>24173</c:v>
                </c:pt>
                <c:pt idx="268">
                  <c:v>24732</c:v>
                </c:pt>
                <c:pt idx="269">
                  <c:v>25296</c:v>
                </c:pt>
                <c:pt idx="270">
                  <c:v>81069</c:v>
                </c:pt>
                <c:pt idx="271">
                  <c:v>75211</c:v>
                </c:pt>
                <c:pt idx="272">
                  <c:v>52437</c:v>
                </c:pt>
                <c:pt idx="273">
                  <c:v>61105</c:v>
                </c:pt>
                <c:pt idx="274">
                  <c:v>52400</c:v>
                </c:pt>
                <c:pt idx="275">
                  <c:v>58388</c:v>
                </c:pt>
                <c:pt idx="276">
                  <c:v>43895</c:v>
                </c:pt>
                <c:pt idx="277">
                  <c:v>95040</c:v>
                </c:pt>
                <c:pt idx="278">
                  <c:v>62245</c:v>
                </c:pt>
                <c:pt idx="279">
                  <c:v>47346</c:v>
                </c:pt>
                <c:pt idx="280">
                  <c:v>39101</c:v>
                </c:pt>
                <c:pt idx="281">
                  <c:v>37822</c:v>
                </c:pt>
                <c:pt idx="282">
                  <c:v>35802</c:v>
                </c:pt>
                <c:pt idx="283">
                  <c:v>32083</c:v>
                </c:pt>
                <c:pt idx="284">
                  <c:v>47320</c:v>
                </c:pt>
                <c:pt idx="285">
                  <c:v>48053</c:v>
                </c:pt>
                <c:pt idx="286">
                  <c:v>37265</c:v>
                </c:pt>
                <c:pt idx="287">
                  <c:v>33070</c:v>
                </c:pt>
                <c:pt idx="288">
                  <c:v>34195</c:v>
                </c:pt>
                <c:pt idx="289">
                  <c:v>28200</c:v>
                </c:pt>
                <c:pt idx="290">
                  <c:v>28351</c:v>
                </c:pt>
                <c:pt idx="291">
                  <c:v>69075</c:v>
                </c:pt>
                <c:pt idx="292">
                  <c:v>54010</c:v>
                </c:pt>
                <c:pt idx="293">
                  <c:v>44517</c:v>
                </c:pt>
                <c:pt idx="294">
                  <c:v>37875</c:v>
                </c:pt>
                <c:pt idx="295">
                  <c:v>38849</c:v>
                </c:pt>
                <c:pt idx="296">
                  <c:v>41454</c:v>
                </c:pt>
                <c:pt idx="297">
                  <c:v>34195</c:v>
                </c:pt>
                <c:pt idx="298">
                  <c:v>61754</c:v>
                </c:pt>
                <c:pt idx="299">
                  <c:v>50358</c:v>
                </c:pt>
                <c:pt idx="300">
                  <c:v>35567</c:v>
                </c:pt>
                <c:pt idx="301">
                  <c:v>30465</c:v>
                </c:pt>
                <c:pt idx="302">
                  <c:v>29541</c:v>
                </c:pt>
                <c:pt idx="303">
                  <c:v>30710</c:v>
                </c:pt>
                <c:pt idx="304">
                  <c:v>34206</c:v>
                </c:pt>
                <c:pt idx="305">
                  <c:v>57345</c:v>
                </c:pt>
                <c:pt idx="306">
                  <c:v>46241</c:v>
                </c:pt>
                <c:pt idx="307">
                  <c:v>38976</c:v>
                </c:pt>
                <c:pt idx="308">
                  <c:v>33530</c:v>
                </c:pt>
                <c:pt idx="309">
                  <c:v>36059</c:v>
                </c:pt>
                <c:pt idx="310">
                  <c:v>31934</c:v>
                </c:pt>
                <c:pt idx="311">
                  <c:v>27776</c:v>
                </c:pt>
                <c:pt idx="312">
                  <c:v>57599</c:v>
                </c:pt>
                <c:pt idx="313">
                  <c:v>43648</c:v>
                </c:pt>
                <c:pt idx="314">
                  <c:v>32659</c:v>
                </c:pt>
                <c:pt idx="315">
                  <c:v>29138</c:v>
                </c:pt>
                <c:pt idx="316">
                  <c:v>31727</c:v>
                </c:pt>
                <c:pt idx="317">
                  <c:v>28559</c:v>
                </c:pt>
                <c:pt idx="318">
                  <c:v>25863</c:v>
                </c:pt>
                <c:pt idx="319">
                  <c:v>50467</c:v>
                </c:pt>
                <c:pt idx="320">
                  <c:v>36286</c:v>
                </c:pt>
                <c:pt idx="321">
                  <c:v>29154</c:v>
                </c:pt>
                <c:pt idx="322">
                  <c:v>26565</c:v>
                </c:pt>
                <c:pt idx="323">
                  <c:v>27863</c:v>
                </c:pt>
                <c:pt idx="324">
                  <c:v>23987</c:v>
                </c:pt>
                <c:pt idx="325">
                  <c:v>19686</c:v>
                </c:pt>
                <c:pt idx="326">
                  <c:v>39702</c:v>
                </c:pt>
                <c:pt idx="327">
                  <c:v>27021</c:v>
                </c:pt>
                <c:pt idx="328">
                  <c:v>21107</c:v>
                </c:pt>
                <c:pt idx="329">
                  <c:v>21111</c:v>
                </c:pt>
                <c:pt idx="330">
                  <c:v>20979</c:v>
                </c:pt>
                <c:pt idx="331">
                  <c:v>21642</c:v>
                </c:pt>
                <c:pt idx="332">
                  <c:v>23019</c:v>
                </c:pt>
                <c:pt idx="333">
                  <c:v>43044</c:v>
                </c:pt>
                <c:pt idx="334">
                  <c:v>34529</c:v>
                </c:pt>
                <c:pt idx="335">
                  <c:v>25334</c:v>
                </c:pt>
                <c:pt idx="336">
                  <c:v>23426</c:v>
                </c:pt>
                <c:pt idx="337">
                  <c:v>24634</c:v>
                </c:pt>
                <c:pt idx="338">
                  <c:v>22429</c:v>
                </c:pt>
                <c:pt idx="339">
                  <c:v>20712</c:v>
                </c:pt>
                <c:pt idx="340">
                  <c:v>40344</c:v>
                </c:pt>
                <c:pt idx="341">
                  <c:v>29999</c:v>
                </c:pt>
                <c:pt idx="342">
                  <c:v>22202</c:v>
                </c:pt>
                <c:pt idx="343">
                  <c:v>24733</c:v>
                </c:pt>
                <c:pt idx="344">
                  <c:v>23717</c:v>
                </c:pt>
                <c:pt idx="345">
                  <c:v>24252</c:v>
                </c:pt>
                <c:pt idx="346">
                  <c:v>56096</c:v>
                </c:pt>
                <c:pt idx="347">
                  <c:v>45858</c:v>
                </c:pt>
                <c:pt idx="348">
                  <c:v>31245</c:v>
                </c:pt>
                <c:pt idx="349">
                  <c:v>24537</c:v>
                </c:pt>
                <c:pt idx="350">
                  <c:v>23146</c:v>
                </c:pt>
                <c:pt idx="351">
                  <c:v>22670</c:v>
                </c:pt>
                <c:pt idx="352">
                  <c:v>20362</c:v>
                </c:pt>
                <c:pt idx="353">
                  <c:v>33384</c:v>
                </c:pt>
                <c:pt idx="354">
                  <c:v>26546</c:v>
                </c:pt>
                <c:pt idx="355">
                  <c:v>19991</c:v>
                </c:pt>
                <c:pt idx="356">
                  <c:v>19690</c:v>
                </c:pt>
                <c:pt idx="357">
                  <c:v>13851</c:v>
                </c:pt>
                <c:pt idx="358">
                  <c:v>16509</c:v>
                </c:pt>
                <c:pt idx="359">
                  <c:v>18012</c:v>
                </c:pt>
                <c:pt idx="360">
                  <c:v>18529</c:v>
                </c:pt>
                <c:pt idx="361">
                  <c:v>18228</c:v>
                </c:pt>
                <c:pt idx="362">
                  <c:v>19208</c:v>
                </c:pt>
                <c:pt idx="363">
                  <c:v>22523</c:v>
                </c:pt>
                <c:pt idx="364">
                  <c:v>16565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1F0-4B2F-99E0-6CB73B3F1EF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COSMO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01.01.2022</c:v>
                </c:pt>
                <c:pt idx="1">
                  <c:v>02.01.2022</c:v>
                </c:pt>
                <c:pt idx="2">
                  <c:v>03.01.2022</c:v>
                </c:pt>
                <c:pt idx="3">
                  <c:v>04.01.2022</c:v>
                </c:pt>
                <c:pt idx="4">
                  <c:v>05.01.2022</c:v>
                </c:pt>
                <c:pt idx="5">
                  <c:v>06.01.2022</c:v>
                </c:pt>
                <c:pt idx="6">
                  <c:v>07.01.2022</c:v>
                </c:pt>
                <c:pt idx="7">
                  <c:v>08.01.2022</c:v>
                </c:pt>
                <c:pt idx="8">
                  <c:v>09.01.2022</c:v>
                </c:pt>
                <c:pt idx="9">
                  <c:v>10.01.2022</c:v>
                </c:pt>
                <c:pt idx="10">
                  <c:v>11.01.2022</c:v>
                </c:pt>
                <c:pt idx="11">
                  <c:v>12.01.2022</c:v>
                </c:pt>
                <c:pt idx="12">
                  <c:v>13.01.2022</c:v>
                </c:pt>
                <c:pt idx="13">
                  <c:v>14.01.2022</c:v>
                </c:pt>
                <c:pt idx="14">
                  <c:v>15.01.2022</c:v>
                </c:pt>
                <c:pt idx="15">
                  <c:v>16.01.2022</c:v>
                </c:pt>
                <c:pt idx="16">
                  <c:v>17.01.2022</c:v>
                </c:pt>
                <c:pt idx="17">
                  <c:v>18.01.2022</c:v>
                </c:pt>
                <c:pt idx="18">
                  <c:v>19.01.2022</c:v>
                </c:pt>
                <c:pt idx="19">
                  <c:v>20.01.2022</c:v>
                </c:pt>
                <c:pt idx="20">
                  <c:v>21.01.2022</c:v>
                </c:pt>
                <c:pt idx="21">
                  <c:v>22.01.2022</c:v>
                </c:pt>
                <c:pt idx="22">
                  <c:v>23.01.2022</c:v>
                </c:pt>
                <c:pt idx="23">
                  <c:v>24.01.2022</c:v>
                </c:pt>
                <c:pt idx="24">
                  <c:v>25.01.2022</c:v>
                </c:pt>
                <c:pt idx="25">
                  <c:v>26.01.2022</c:v>
                </c:pt>
                <c:pt idx="26">
                  <c:v>27.01.2022</c:v>
                </c:pt>
                <c:pt idx="27">
                  <c:v>28.01.2022</c:v>
                </c:pt>
                <c:pt idx="28">
                  <c:v>29.01.2022</c:v>
                </c:pt>
                <c:pt idx="29">
                  <c:v>30.01.2022</c:v>
                </c:pt>
                <c:pt idx="30">
                  <c:v>31.01.2022</c:v>
                </c:pt>
                <c:pt idx="31">
                  <c:v>01.02.2022</c:v>
                </c:pt>
                <c:pt idx="32">
                  <c:v>02.02.2022</c:v>
                </c:pt>
                <c:pt idx="33">
                  <c:v>03.02.2022</c:v>
                </c:pt>
                <c:pt idx="34">
                  <c:v>04.02.2022</c:v>
                </c:pt>
                <c:pt idx="35">
                  <c:v>05.02.2022</c:v>
                </c:pt>
                <c:pt idx="36">
                  <c:v>06.02.2022</c:v>
                </c:pt>
                <c:pt idx="37">
                  <c:v>07.02.2022</c:v>
                </c:pt>
                <c:pt idx="38">
                  <c:v>08.02.2022</c:v>
                </c:pt>
                <c:pt idx="39">
                  <c:v>09.02.2022</c:v>
                </c:pt>
                <c:pt idx="40">
                  <c:v>10.02.2022</c:v>
                </c:pt>
                <c:pt idx="41">
                  <c:v>11.02.2022</c:v>
                </c:pt>
                <c:pt idx="42">
                  <c:v>12.02.2022</c:v>
                </c:pt>
                <c:pt idx="43">
                  <c:v>13.02.2022</c:v>
                </c:pt>
                <c:pt idx="44">
                  <c:v>14.02.2022</c:v>
                </c:pt>
                <c:pt idx="45">
                  <c:v>15.02.2022</c:v>
                </c:pt>
                <c:pt idx="46">
                  <c:v>16.02.2022</c:v>
                </c:pt>
                <c:pt idx="47">
                  <c:v>17.02.2022</c:v>
                </c:pt>
                <c:pt idx="48">
                  <c:v>18.02.2022</c:v>
                </c:pt>
                <c:pt idx="49">
                  <c:v>19.02.2022</c:v>
                </c:pt>
                <c:pt idx="50">
                  <c:v>20.02.2022</c:v>
                </c:pt>
                <c:pt idx="51">
                  <c:v>21.02.2022</c:v>
                </c:pt>
                <c:pt idx="52">
                  <c:v>22.02.2022</c:v>
                </c:pt>
                <c:pt idx="53">
                  <c:v>23.02.2022</c:v>
                </c:pt>
                <c:pt idx="54">
                  <c:v>24.02.2022</c:v>
                </c:pt>
                <c:pt idx="55">
                  <c:v>25.02.2022</c:v>
                </c:pt>
                <c:pt idx="56">
                  <c:v>26.02.2022</c:v>
                </c:pt>
                <c:pt idx="57">
                  <c:v>27.02.2022</c:v>
                </c:pt>
                <c:pt idx="58">
                  <c:v>28.02.2022</c:v>
                </c:pt>
                <c:pt idx="59">
                  <c:v>01.03.2022</c:v>
                </c:pt>
                <c:pt idx="60">
                  <c:v>02.03.2022</c:v>
                </c:pt>
                <c:pt idx="61">
                  <c:v>03.03.2022</c:v>
                </c:pt>
                <c:pt idx="62">
                  <c:v>04.03.2022</c:v>
                </c:pt>
                <c:pt idx="63">
                  <c:v>05.03.2022</c:v>
                </c:pt>
                <c:pt idx="64">
                  <c:v>06.03.2022</c:v>
                </c:pt>
                <c:pt idx="65">
                  <c:v>07.03.2022</c:v>
                </c:pt>
                <c:pt idx="66">
                  <c:v>08.03.2022</c:v>
                </c:pt>
                <c:pt idx="67">
                  <c:v>09.03.2022</c:v>
                </c:pt>
                <c:pt idx="68">
                  <c:v>10.03.2022</c:v>
                </c:pt>
                <c:pt idx="69">
                  <c:v>11.03.2022</c:v>
                </c:pt>
                <c:pt idx="70">
                  <c:v>12.03.2022</c:v>
                </c:pt>
                <c:pt idx="71">
                  <c:v>13.03.2022</c:v>
                </c:pt>
                <c:pt idx="72">
                  <c:v>14.03.2022</c:v>
                </c:pt>
                <c:pt idx="73">
                  <c:v>15.03.2022</c:v>
                </c:pt>
                <c:pt idx="74">
                  <c:v>16.03.2022</c:v>
                </c:pt>
                <c:pt idx="75">
                  <c:v>17.03.2022</c:v>
                </c:pt>
                <c:pt idx="76">
                  <c:v>18.03.2022</c:v>
                </c:pt>
                <c:pt idx="77">
                  <c:v>19.03.2022</c:v>
                </c:pt>
                <c:pt idx="78">
                  <c:v>20.03.2022</c:v>
                </c:pt>
                <c:pt idx="79">
                  <c:v>21.03.2022</c:v>
                </c:pt>
                <c:pt idx="80">
                  <c:v>22.03.2022</c:v>
                </c:pt>
                <c:pt idx="81">
                  <c:v>23.03.2022</c:v>
                </c:pt>
                <c:pt idx="82">
                  <c:v>24.03.2022</c:v>
                </c:pt>
                <c:pt idx="83">
                  <c:v>25.03.2022</c:v>
                </c:pt>
                <c:pt idx="84">
                  <c:v>26.03.2022</c:v>
                </c:pt>
                <c:pt idx="85">
                  <c:v>27.03.2022</c:v>
                </c:pt>
                <c:pt idx="86">
                  <c:v>28.03.2022</c:v>
                </c:pt>
                <c:pt idx="87">
                  <c:v>29.03.2022</c:v>
                </c:pt>
                <c:pt idx="88">
                  <c:v>30.03.2022</c:v>
                </c:pt>
                <c:pt idx="89">
                  <c:v>31.03.2022</c:v>
                </c:pt>
                <c:pt idx="90">
                  <c:v>01.04.2022</c:v>
                </c:pt>
                <c:pt idx="91">
                  <c:v>02.04.2022</c:v>
                </c:pt>
                <c:pt idx="92">
                  <c:v>03.04.2022</c:v>
                </c:pt>
                <c:pt idx="93">
                  <c:v>04.04.2022</c:v>
                </c:pt>
                <c:pt idx="94">
                  <c:v>05.04.2022</c:v>
                </c:pt>
                <c:pt idx="95">
                  <c:v>06.04.2022</c:v>
                </c:pt>
                <c:pt idx="96">
                  <c:v>07.04.2022</c:v>
                </c:pt>
                <c:pt idx="97">
                  <c:v>08.04.2022</c:v>
                </c:pt>
                <c:pt idx="98">
                  <c:v>09.04.2022</c:v>
                </c:pt>
                <c:pt idx="99">
                  <c:v>10.04.2022</c:v>
                </c:pt>
                <c:pt idx="100">
                  <c:v>11.04.2022</c:v>
                </c:pt>
                <c:pt idx="101">
                  <c:v>12.04.2022</c:v>
                </c:pt>
                <c:pt idx="102">
                  <c:v>13.04.2022</c:v>
                </c:pt>
                <c:pt idx="103">
                  <c:v>14.04.2022</c:v>
                </c:pt>
                <c:pt idx="104">
                  <c:v>15.04.2022</c:v>
                </c:pt>
                <c:pt idx="105">
                  <c:v>16.04.2022</c:v>
                </c:pt>
                <c:pt idx="106">
                  <c:v>17.04.2022</c:v>
                </c:pt>
                <c:pt idx="107">
                  <c:v>18.04.2022</c:v>
                </c:pt>
                <c:pt idx="108">
                  <c:v>19.04.2022</c:v>
                </c:pt>
                <c:pt idx="109">
                  <c:v>20.04.2022</c:v>
                </c:pt>
                <c:pt idx="110">
                  <c:v>21.04.2022</c:v>
                </c:pt>
                <c:pt idx="111">
                  <c:v>22.04.2022</c:v>
                </c:pt>
                <c:pt idx="112">
                  <c:v>23.04.2022</c:v>
                </c:pt>
                <c:pt idx="113">
                  <c:v>24.04.2022</c:v>
                </c:pt>
                <c:pt idx="114">
                  <c:v>25.04.2022</c:v>
                </c:pt>
                <c:pt idx="115">
                  <c:v>26.04.2022</c:v>
                </c:pt>
                <c:pt idx="116">
                  <c:v>27.04.2022</c:v>
                </c:pt>
                <c:pt idx="117">
                  <c:v>28.04.2022</c:v>
                </c:pt>
                <c:pt idx="118">
                  <c:v>29.04.2022</c:v>
                </c:pt>
                <c:pt idx="119">
                  <c:v>30.04.2022</c:v>
                </c:pt>
                <c:pt idx="120">
                  <c:v>01.05.2022</c:v>
                </c:pt>
                <c:pt idx="121">
                  <c:v>02.05.2022</c:v>
                </c:pt>
                <c:pt idx="122">
                  <c:v>03.05.2022</c:v>
                </c:pt>
                <c:pt idx="123">
                  <c:v>04.05.2022</c:v>
                </c:pt>
                <c:pt idx="124">
                  <c:v>05.05.2022</c:v>
                </c:pt>
                <c:pt idx="125">
                  <c:v>06.05.2022</c:v>
                </c:pt>
                <c:pt idx="126">
                  <c:v>07.05.2022</c:v>
                </c:pt>
                <c:pt idx="127">
                  <c:v>08.05.2022</c:v>
                </c:pt>
                <c:pt idx="128">
                  <c:v>09.05.2022</c:v>
                </c:pt>
                <c:pt idx="129">
                  <c:v>10.05.2022</c:v>
                </c:pt>
                <c:pt idx="130">
                  <c:v>11.05.2022</c:v>
                </c:pt>
                <c:pt idx="131">
                  <c:v>12.05.2022</c:v>
                </c:pt>
                <c:pt idx="132">
                  <c:v>13.05.2022</c:v>
                </c:pt>
                <c:pt idx="133">
                  <c:v>14.05.2022</c:v>
                </c:pt>
                <c:pt idx="134">
                  <c:v>15.05.2022</c:v>
                </c:pt>
                <c:pt idx="135">
                  <c:v>16.05.2022</c:v>
                </c:pt>
                <c:pt idx="136">
                  <c:v>17.05.2022</c:v>
                </c:pt>
                <c:pt idx="137">
                  <c:v>18.05.2022</c:v>
                </c:pt>
                <c:pt idx="138">
                  <c:v>19.05.2022</c:v>
                </c:pt>
                <c:pt idx="139">
                  <c:v>20.05.2022</c:v>
                </c:pt>
                <c:pt idx="140">
                  <c:v>21.05.2022</c:v>
                </c:pt>
                <c:pt idx="141">
                  <c:v>22.05.2022</c:v>
                </c:pt>
                <c:pt idx="142">
                  <c:v>23.05.2022</c:v>
                </c:pt>
                <c:pt idx="143">
                  <c:v>24.05.2022</c:v>
                </c:pt>
                <c:pt idx="144">
                  <c:v>25.05.2022</c:v>
                </c:pt>
                <c:pt idx="145">
                  <c:v>26.05.2022</c:v>
                </c:pt>
                <c:pt idx="146">
                  <c:v>27.05.2022</c:v>
                </c:pt>
                <c:pt idx="147">
                  <c:v>28.05.2022</c:v>
                </c:pt>
                <c:pt idx="148">
                  <c:v>29.05.2022</c:v>
                </c:pt>
                <c:pt idx="149">
                  <c:v>30.05.2022</c:v>
                </c:pt>
                <c:pt idx="150">
                  <c:v>31.05.2022</c:v>
                </c:pt>
                <c:pt idx="151">
                  <c:v>01.06.2022</c:v>
                </c:pt>
                <c:pt idx="152">
                  <c:v>02.06.2022</c:v>
                </c:pt>
                <c:pt idx="153">
                  <c:v>03.06.2022</c:v>
                </c:pt>
                <c:pt idx="154">
                  <c:v>04.06.2022</c:v>
                </c:pt>
                <c:pt idx="155">
                  <c:v>05.06.2022</c:v>
                </c:pt>
                <c:pt idx="156">
                  <c:v>06.06.2022</c:v>
                </c:pt>
                <c:pt idx="157">
                  <c:v>07.06.2022</c:v>
                </c:pt>
                <c:pt idx="158">
                  <c:v>08.06.2022</c:v>
                </c:pt>
                <c:pt idx="159">
                  <c:v>09.06.2022</c:v>
                </c:pt>
                <c:pt idx="160">
                  <c:v>10.06.2022</c:v>
                </c:pt>
                <c:pt idx="161">
                  <c:v>11.06.2022</c:v>
                </c:pt>
                <c:pt idx="162">
                  <c:v>12.06.2022</c:v>
                </c:pt>
                <c:pt idx="163">
                  <c:v>13.06.2022</c:v>
                </c:pt>
                <c:pt idx="164">
                  <c:v>14.06.2022</c:v>
                </c:pt>
                <c:pt idx="165">
                  <c:v>15.06.2022</c:v>
                </c:pt>
                <c:pt idx="166">
                  <c:v>16.06.2022</c:v>
                </c:pt>
                <c:pt idx="167">
                  <c:v>17.06.2022</c:v>
                </c:pt>
                <c:pt idx="168">
                  <c:v>18.06.2022</c:v>
                </c:pt>
                <c:pt idx="169">
                  <c:v>19.06.2022</c:v>
                </c:pt>
                <c:pt idx="170">
                  <c:v>20.06.2022</c:v>
                </c:pt>
                <c:pt idx="171">
                  <c:v>21.06.2022</c:v>
                </c:pt>
                <c:pt idx="172">
                  <c:v>22.06.2022</c:v>
                </c:pt>
                <c:pt idx="173">
                  <c:v>23.06.2022</c:v>
                </c:pt>
                <c:pt idx="174">
                  <c:v>24.06.2022</c:v>
                </c:pt>
                <c:pt idx="175">
                  <c:v>25.06.2022</c:v>
                </c:pt>
                <c:pt idx="176">
                  <c:v>26.06.2022</c:v>
                </c:pt>
                <c:pt idx="177">
                  <c:v>27.06.2022</c:v>
                </c:pt>
                <c:pt idx="178">
                  <c:v>28.06.2022</c:v>
                </c:pt>
                <c:pt idx="179">
                  <c:v>29.06.2022</c:v>
                </c:pt>
                <c:pt idx="180">
                  <c:v>30.06.2022</c:v>
                </c:pt>
                <c:pt idx="181">
                  <c:v>01.07.2022</c:v>
                </c:pt>
                <c:pt idx="182">
                  <c:v>02.07.2022</c:v>
                </c:pt>
                <c:pt idx="183">
                  <c:v>03.07.2022</c:v>
                </c:pt>
                <c:pt idx="184">
                  <c:v>04.07.2022</c:v>
                </c:pt>
                <c:pt idx="185">
                  <c:v>05.07.2022</c:v>
                </c:pt>
                <c:pt idx="186">
                  <c:v>06.07.2022</c:v>
                </c:pt>
                <c:pt idx="187">
                  <c:v>07.07.2022</c:v>
                </c:pt>
                <c:pt idx="188">
                  <c:v>08.07.2022</c:v>
                </c:pt>
                <c:pt idx="189">
                  <c:v>09.07.2022</c:v>
                </c:pt>
                <c:pt idx="190">
                  <c:v>10.07.2022</c:v>
                </c:pt>
                <c:pt idx="191">
                  <c:v>11.07.2022</c:v>
                </c:pt>
                <c:pt idx="192">
                  <c:v>12.07.2022</c:v>
                </c:pt>
                <c:pt idx="193">
                  <c:v>13.07.2022</c:v>
                </c:pt>
                <c:pt idx="194">
                  <c:v>14.07.2022</c:v>
                </c:pt>
                <c:pt idx="195">
                  <c:v>15.07.2022</c:v>
                </c:pt>
                <c:pt idx="196">
                  <c:v>16.07.2022</c:v>
                </c:pt>
                <c:pt idx="197">
                  <c:v>17.07.2022</c:v>
                </c:pt>
                <c:pt idx="198">
                  <c:v>18.07.2022</c:v>
                </c:pt>
                <c:pt idx="199">
                  <c:v>19.07.2022</c:v>
                </c:pt>
                <c:pt idx="200">
                  <c:v>20.07.2022</c:v>
                </c:pt>
                <c:pt idx="201">
                  <c:v>21.07.2022</c:v>
                </c:pt>
                <c:pt idx="202">
                  <c:v>22.07.2022</c:v>
                </c:pt>
                <c:pt idx="203">
                  <c:v>23.07.2022</c:v>
                </c:pt>
                <c:pt idx="204">
                  <c:v>24.07.2022</c:v>
                </c:pt>
                <c:pt idx="205">
                  <c:v>25.07.2022</c:v>
                </c:pt>
                <c:pt idx="206">
                  <c:v>26.07.2022</c:v>
                </c:pt>
                <c:pt idx="207">
                  <c:v>27.07.2022</c:v>
                </c:pt>
                <c:pt idx="208">
                  <c:v>28.07.2022</c:v>
                </c:pt>
                <c:pt idx="209">
                  <c:v>29.07.2022</c:v>
                </c:pt>
                <c:pt idx="210">
                  <c:v>30.07.2022</c:v>
                </c:pt>
                <c:pt idx="211">
                  <c:v>31.07.2022</c:v>
                </c:pt>
                <c:pt idx="212">
                  <c:v>01.08.2022</c:v>
                </c:pt>
                <c:pt idx="213">
                  <c:v>02.08.2022</c:v>
                </c:pt>
                <c:pt idx="214">
                  <c:v>03.08.2022</c:v>
                </c:pt>
                <c:pt idx="215">
                  <c:v>04.08.2022</c:v>
                </c:pt>
                <c:pt idx="216">
                  <c:v>05.08.2022</c:v>
                </c:pt>
                <c:pt idx="217">
                  <c:v>06.08.2022</c:v>
                </c:pt>
                <c:pt idx="218">
                  <c:v>07.08.2022</c:v>
                </c:pt>
                <c:pt idx="219">
                  <c:v>08.08.2022</c:v>
                </c:pt>
                <c:pt idx="220">
                  <c:v>09.08.2022</c:v>
                </c:pt>
                <c:pt idx="221">
                  <c:v>10.08.2022</c:v>
                </c:pt>
                <c:pt idx="222">
                  <c:v>11.08.2022</c:v>
                </c:pt>
                <c:pt idx="223">
                  <c:v>12.08.2022</c:v>
                </c:pt>
                <c:pt idx="224">
                  <c:v>13.08.2022</c:v>
                </c:pt>
                <c:pt idx="225">
                  <c:v>14.08.2022</c:v>
                </c:pt>
                <c:pt idx="226">
                  <c:v>15.08.2022</c:v>
                </c:pt>
                <c:pt idx="227">
                  <c:v>16.08.2022</c:v>
                </c:pt>
                <c:pt idx="228">
                  <c:v>17.08.2022</c:v>
                </c:pt>
                <c:pt idx="229">
                  <c:v>18.08.2022</c:v>
                </c:pt>
                <c:pt idx="230">
                  <c:v>19.08.2022</c:v>
                </c:pt>
                <c:pt idx="231">
                  <c:v>20.08.2022</c:v>
                </c:pt>
                <c:pt idx="232">
                  <c:v>21.08.2022</c:v>
                </c:pt>
                <c:pt idx="233">
                  <c:v>22.08.2022</c:v>
                </c:pt>
                <c:pt idx="234">
                  <c:v>23.08.2022</c:v>
                </c:pt>
                <c:pt idx="235">
                  <c:v>24.08.2022</c:v>
                </c:pt>
                <c:pt idx="236">
                  <c:v>25.08.2022</c:v>
                </c:pt>
                <c:pt idx="237">
                  <c:v>26.08.2022</c:v>
                </c:pt>
                <c:pt idx="238">
                  <c:v>27.08.2022</c:v>
                </c:pt>
                <c:pt idx="239">
                  <c:v>28.08.2022</c:v>
                </c:pt>
                <c:pt idx="240">
                  <c:v>29.08.2022</c:v>
                </c:pt>
                <c:pt idx="241">
                  <c:v>30.08.2022</c:v>
                </c:pt>
                <c:pt idx="242">
                  <c:v>31.08.2022</c:v>
                </c:pt>
                <c:pt idx="243">
                  <c:v>01.09.2022</c:v>
                </c:pt>
                <c:pt idx="244">
                  <c:v>02.09.2022</c:v>
                </c:pt>
                <c:pt idx="245">
                  <c:v>03.09.2022</c:v>
                </c:pt>
                <c:pt idx="246">
                  <c:v>04.09.2022</c:v>
                </c:pt>
                <c:pt idx="247">
                  <c:v>05.09.2022</c:v>
                </c:pt>
                <c:pt idx="248">
                  <c:v>06.09.2022</c:v>
                </c:pt>
                <c:pt idx="249">
                  <c:v>07.09.2022</c:v>
                </c:pt>
                <c:pt idx="250">
                  <c:v>08.09.2022</c:v>
                </c:pt>
                <c:pt idx="251">
                  <c:v>09.09.2022</c:v>
                </c:pt>
                <c:pt idx="252">
                  <c:v>10.09.2022</c:v>
                </c:pt>
                <c:pt idx="253">
                  <c:v>11.09.2022</c:v>
                </c:pt>
                <c:pt idx="254">
                  <c:v>12.09.2022</c:v>
                </c:pt>
                <c:pt idx="255">
                  <c:v>13.09.2022</c:v>
                </c:pt>
                <c:pt idx="256">
                  <c:v>14.09.2022</c:v>
                </c:pt>
                <c:pt idx="257">
                  <c:v>15.09.2022</c:v>
                </c:pt>
                <c:pt idx="258">
                  <c:v>16.09.2022</c:v>
                </c:pt>
                <c:pt idx="259">
                  <c:v>17.09.2022</c:v>
                </c:pt>
                <c:pt idx="260">
                  <c:v>18.09.2022</c:v>
                </c:pt>
                <c:pt idx="261">
                  <c:v>19.09.2022</c:v>
                </c:pt>
                <c:pt idx="262">
                  <c:v>20.09.2022</c:v>
                </c:pt>
                <c:pt idx="263">
                  <c:v>21.09.2022</c:v>
                </c:pt>
                <c:pt idx="264">
                  <c:v>22.09.2022</c:v>
                </c:pt>
                <c:pt idx="265">
                  <c:v>23.09.2022</c:v>
                </c:pt>
                <c:pt idx="266">
                  <c:v>24.09.2022</c:v>
                </c:pt>
                <c:pt idx="267">
                  <c:v>25.09.2022</c:v>
                </c:pt>
                <c:pt idx="268">
                  <c:v>26.09.2022</c:v>
                </c:pt>
                <c:pt idx="269">
                  <c:v>27.09.2022</c:v>
                </c:pt>
                <c:pt idx="270">
                  <c:v>28.09.2022</c:v>
                </c:pt>
                <c:pt idx="271">
                  <c:v>29.09.2022</c:v>
                </c:pt>
                <c:pt idx="272">
                  <c:v>30.09.2022</c:v>
                </c:pt>
                <c:pt idx="273">
                  <c:v>01.10.2022</c:v>
                </c:pt>
                <c:pt idx="274">
                  <c:v>02.10.2022</c:v>
                </c:pt>
                <c:pt idx="275">
                  <c:v>03.10.2022</c:v>
                </c:pt>
                <c:pt idx="276">
                  <c:v>04.10.2022</c:v>
                </c:pt>
                <c:pt idx="277">
                  <c:v>05.10.2022</c:v>
                </c:pt>
                <c:pt idx="278">
                  <c:v>06.10.2022</c:v>
                </c:pt>
                <c:pt idx="279">
                  <c:v>07.10.2022</c:v>
                </c:pt>
                <c:pt idx="280">
                  <c:v>08.10.2022</c:v>
                </c:pt>
                <c:pt idx="281">
                  <c:v>09.10.2022</c:v>
                </c:pt>
                <c:pt idx="282">
                  <c:v>10.10.2022</c:v>
                </c:pt>
                <c:pt idx="283">
                  <c:v>11.10.2022</c:v>
                </c:pt>
                <c:pt idx="284">
                  <c:v>12.10.2022</c:v>
                </c:pt>
                <c:pt idx="285">
                  <c:v>13.10.2022</c:v>
                </c:pt>
                <c:pt idx="286">
                  <c:v>14.10.2022</c:v>
                </c:pt>
                <c:pt idx="287">
                  <c:v>15.10.2022</c:v>
                </c:pt>
                <c:pt idx="288">
                  <c:v>16.10.2022</c:v>
                </c:pt>
                <c:pt idx="289">
                  <c:v>17.10.2022</c:v>
                </c:pt>
                <c:pt idx="290">
                  <c:v>18.10.2022</c:v>
                </c:pt>
                <c:pt idx="291">
                  <c:v>19.10.2022</c:v>
                </c:pt>
                <c:pt idx="292">
                  <c:v>20.10.2022</c:v>
                </c:pt>
                <c:pt idx="293">
                  <c:v>21.10.2022</c:v>
                </c:pt>
                <c:pt idx="294">
                  <c:v>22.10.2022</c:v>
                </c:pt>
                <c:pt idx="295">
                  <c:v>23.10.2022</c:v>
                </c:pt>
                <c:pt idx="296">
                  <c:v>24.10.2022</c:v>
                </c:pt>
                <c:pt idx="297">
                  <c:v>25.10.2022</c:v>
                </c:pt>
                <c:pt idx="298">
                  <c:v>26.10.2022</c:v>
                </c:pt>
                <c:pt idx="299">
                  <c:v>27.10.2022</c:v>
                </c:pt>
                <c:pt idx="300">
                  <c:v>28.10.2022</c:v>
                </c:pt>
                <c:pt idx="301">
                  <c:v>29.10.2022</c:v>
                </c:pt>
                <c:pt idx="302">
                  <c:v>30.10.2022</c:v>
                </c:pt>
                <c:pt idx="303">
                  <c:v>31.10.2022</c:v>
                </c:pt>
                <c:pt idx="304">
                  <c:v>01.11.2022</c:v>
                </c:pt>
                <c:pt idx="305">
                  <c:v>02.11.2022</c:v>
                </c:pt>
                <c:pt idx="306">
                  <c:v>03.11.2022</c:v>
                </c:pt>
                <c:pt idx="307">
                  <c:v>04.11.2022</c:v>
                </c:pt>
                <c:pt idx="308">
                  <c:v>05.11.2022</c:v>
                </c:pt>
                <c:pt idx="309">
                  <c:v>06.11.2022</c:v>
                </c:pt>
                <c:pt idx="310">
                  <c:v>07.11.2022</c:v>
                </c:pt>
                <c:pt idx="311">
                  <c:v>08.11.2022</c:v>
                </c:pt>
                <c:pt idx="312">
                  <c:v>09.11.2022</c:v>
                </c:pt>
                <c:pt idx="313">
                  <c:v>10.11.2022</c:v>
                </c:pt>
                <c:pt idx="314">
                  <c:v>11.11.2022</c:v>
                </c:pt>
                <c:pt idx="315">
                  <c:v>12.11.2022</c:v>
                </c:pt>
                <c:pt idx="316">
                  <c:v>13.11.2022</c:v>
                </c:pt>
                <c:pt idx="317">
                  <c:v>14.11.2022</c:v>
                </c:pt>
                <c:pt idx="318">
                  <c:v>15.11.2022</c:v>
                </c:pt>
                <c:pt idx="319">
                  <c:v>16.11.2022</c:v>
                </c:pt>
                <c:pt idx="320">
                  <c:v>17.11.2022</c:v>
                </c:pt>
                <c:pt idx="321">
                  <c:v>18.11.2022</c:v>
                </c:pt>
                <c:pt idx="322">
                  <c:v>19.11.2022</c:v>
                </c:pt>
                <c:pt idx="323">
                  <c:v>20.11.2022</c:v>
                </c:pt>
                <c:pt idx="324">
                  <c:v>21.11.2022</c:v>
                </c:pt>
                <c:pt idx="325">
                  <c:v>22.11.2022</c:v>
                </c:pt>
                <c:pt idx="326">
                  <c:v>23.11.2022</c:v>
                </c:pt>
                <c:pt idx="327">
                  <c:v>24.11.2022</c:v>
                </c:pt>
                <c:pt idx="328">
                  <c:v>25.11.2022</c:v>
                </c:pt>
                <c:pt idx="329">
                  <c:v>26.11.2022</c:v>
                </c:pt>
                <c:pt idx="330">
                  <c:v>27.11.2022</c:v>
                </c:pt>
                <c:pt idx="331">
                  <c:v>28.11.2022</c:v>
                </c:pt>
                <c:pt idx="332">
                  <c:v>29.11.2022</c:v>
                </c:pt>
                <c:pt idx="333">
                  <c:v>30.11.2022</c:v>
                </c:pt>
                <c:pt idx="334">
                  <c:v>01.12.2022</c:v>
                </c:pt>
                <c:pt idx="335">
                  <c:v>02.12.2022</c:v>
                </c:pt>
                <c:pt idx="336">
                  <c:v>03.12.2022</c:v>
                </c:pt>
                <c:pt idx="337">
                  <c:v>04.12.2022</c:v>
                </c:pt>
                <c:pt idx="338">
                  <c:v>05.12.2022</c:v>
                </c:pt>
                <c:pt idx="339">
                  <c:v>06.12.2022</c:v>
                </c:pt>
                <c:pt idx="340">
                  <c:v>07.12.2022</c:v>
                </c:pt>
                <c:pt idx="341">
                  <c:v>08.12.2022</c:v>
                </c:pt>
                <c:pt idx="342">
                  <c:v>09.12.2022</c:v>
                </c:pt>
                <c:pt idx="343">
                  <c:v>10.12.2022</c:v>
                </c:pt>
                <c:pt idx="344">
                  <c:v>11.12.2022</c:v>
                </c:pt>
                <c:pt idx="345">
                  <c:v>12.12.2022</c:v>
                </c:pt>
                <c:pt idx="346">
                  <c:v>13.12.2022</c:v>
                </c:pt>
                <c:pt idx="347">
                  <c:v>14.12.2022</c:v>
                </c:pt>
                <c:pt idx="348">
                  <c:v>15.12.2022</c:v>
                </c:pt>
                <c:pt idx="349">
                  <c:v>16.12.2022</c:v>
                </c:pt>
                <c:pt idx="350">
                  <c:v>17.12.2022</c:v>
                </c:pt>
                <c:pt idx="351">
                  <c:v>18.12.2022</c:v>
                </c:pt>
                <c:pt idx="352">
                  <c:v>19.12.2022</c:v>
                </c:pt>
                <c:pt idx="353">
                  <c:v>20.12.2022</c:v>
                </c:pt>
                <c:pt idx="354">
                  <c:v>21.12.2022</c:v>
                </c:pt>
                <c:pt idx="355">
                  <c:v>22.12.2022</c:v>
                </c:pt>
                <c:pt idx="356">
                  <c:v>23.12.2022</c:v>
                </c:pt>
                <c:pt idx="357">
                  <c:v>24.12.2022</c:v>
                </c:pt>
                <c:pt idx="358">
                  <c:v>25.12.2022</c:v>
                </c:pt>
                <c:pt idx="359">
                  <c:v>26.12.2022</c:v>
                </c:pt>
                <c:pt idx="360">
                  <c:v>27.12.2022</c:v>
                </c:pt>
                <c:pt idx="361">
                  <c:v>28.12.2022</c:v>
                </c:pt>
                <c:pt idx="362">
                  <c:v>29.12.2022</c:v>
                </c:pt>
                <c:pt idx="363">
                  <c:v>30.12.2022</c:v>
                </c:pt>
                <c:pt idx="364">
                  <c:v>31.12.2022</c:v>
                </c:pt>
              </c:strCache>
            </c:strRef>
          </c:cat>
          <c:val>
            <c:numRef>
              <c:f>Sheet1!$F$2:$F$366</c:f>
              <c:numCache>
                <c:formatCode>General</c:formatCode>
                <c:ptCount val="365"/>
                <c:pt idx="0">
                  <c:v>15975</c:v>
                </c:pt>
                <c:pt idx="1">
                  <c:v>14486</c:v>
                </c:pt>
                <c:pt idx="2">
                  <c:v>13517</c:v>
                </c:pt>
                <c:pt idx="3">
                  <c:v>14042</c:v>
                </c:pt>
                <c:pt idx="4">
                  <c:v>13552</c:v>
                </c:pt>
                <c:pt idx="5">
                  <c:v>12678</c:v>
                </c:pt>
                <c:pt idx="6">
                  <c:v>12492</c:v>
                </c:pt>
                <c:pt idx="7">
                  <c:v>13755</c:v>
                </c:pt>
                <c:pt idx="8">
                  <c:v>13122</c:v>
                </c:pt>
                <c:pt idx="9">
                  <c:v>12341</c:v>
                </c:pt>
                <c:pt idx="10">
                  <c:v>12016</c:v>
                </c:pt>
                <c:pt idx="11">
                  <c:v>11728</c:v>
                </c:pt>
                <c:pt idx="12">
                  <c:v>12546</c:v>
                </c:pt>
                <c:pt idx="13">
                  <c:v>12187</c:v>
                </c:pt>
                <c:pt idx="14">
                  <c:v>12526</c:v>
                </c:pt>
                <c:pt idx="15">
                  <c:v>11430</c:v>
                </c:pt>
                <c:pt idx="16">
                  <c:v>10700</c:v>
                </c:pt>
                <c:pt idx="17">
                  <c:v>11232</c:v>
                </c:pt>
                <c:pt idx="18">
                  <c:v>11261</c:v>
                </c:pt>
                <c:pt idx="19">
                  <c:v>11449</c:v>
                </c:pt>
                <c:pt idx="20">
                  <c:v>11431</c:v>
                </c:pt>
                <c:pt idx="21">
                  <c:v>13218</c:v>
                </c:pt>
                <c:pt idx="22">
                  <c:v>11757</c:v>
                </c:pt>
                <c:pt idx="23">
                  <c:v>12013</c:v>
                </c:pt>
                <c:pt idx="24">
                  <c:v>12537</c:v>
                </c:pt>
                <c:pt idx="25">
                  <c:v>13305</c:v>
                </c:pt>
                <c:pt idx="26">
                  <c:v>13210</c:v>
                </c:pt>
                <c:pt idx="27">
                  <c:v>12994</c:v>
                </c:pt>
                <c:pt idx="28">
                  <c:v>14640</c:v>
                </c:pt>
                <c:pt idx="29">
                  <c:v>13148</c:v>
                </c:pt>
                <c:pt idx="30">
                  <c:v>12716</c:v>
                </c:pt>
                <c:pt idx="31">
                  <c:v>12908</c:v>
                </c:pt>
                <c:pt idx="32">
                  <c:v>13537</c:v>
                </c:pt>
                <c:pt idx="33">
                  <c:v>12915</c:v>
                </c:pt>
                <c:pt idx="34">
                  <c:v>12030</c:v>
                </c:pt>
                <c:pt idx="35">
                  <c:v>12441</c:v>
                </c:pt>
                <c:pt idx="36">
                  <c:v>11431</c:v>
                </c:pt>
                <c:pt idx="37">
                  <c:v>11734</c:v>
                </c:pt>
                <c:pt idx="38">
                  <c:v>11672</c:v>
                </c:pt>
                <c:pt idx="39">
                  <c:v>11267</c:v>
                </c:pt>
                <c:pt idx="40">
                  <c:v>12691</c:v>
                </c:pt>
                <c:pt idx="41">
                  <c:v>12515</c:v>
                </c:pt>
                <c:pt idx="42">
                  <c:v>13920</c:v>
                </c:pt>
                <c:pt idx="43">
                  <c:v>12976</c:v>
                </c:pt>
                <c:pt idx="44">
                  <c:v>12307</c:v>
                </c:pt>
                <c:pt idx="45">
                  <c:v>12638</c:v>
                </c:pt>
                <c:pt idx="46">
                  <c:v>12195</c:v>
                </c:pt>
                <c:pt idx="47">
                  <c:v>13403</c:v>
                </c:pt>
                <c:pt idx="48">
                  <c:v>13236</c:v>
                </c:pt>
                <c:pt idx="49">
                  <c:v>14856</c:v>
                </c:pt>
                <c:pt idx="50">
                  <c:v>13038</c:v>
                </c:pt>
                <c:pt idx="51">
                  <c:v>11657</c:v>
                </c:pt>
                <c:pt idx="52">
                  <c:v>11335</c:v>
                </c:pt>
                <c:pt idx="53">
                  <c:v>10597</c:v>
                </c:pt>
                <c:pt idx="54">
                  <c:v>9754</c:v>
                </c:pt>
                <c:pt idx="55">
                  <c:v>10339</c:v>
                </c:pt>
                <c:pt idx="56">
                  <c:v>12062</c:v>
                </c:pt>
                <c:pt idx="57">
                  <c:v>11196</c:v>
                </c:pt>
                <c:pt idx="58">
                  <c:v>11246</c:v>
                </c:pt>
                <c:pt idx="59">
                  <c:v>12602</c:v>
                </c:pt>
                <c:pt idx="60">
                  <c:v>11963</c:v>
                </c:pt>
                <c:pt idx="61">
                  <c:v>12527</c:v>
                </c:pt>
                <c:pt idx="62">
                  <c:v>12828</c:v>
                </c:pt>
                <c:pt idx="63">
                  <c:v>15208</c:v>
                </c:pt>
                <c:pt idx="64">
                  <c:v>15004</c:v>
                </c:pt>
                <c:pt idx="65">
                  <c:v>15431</c:v>
                </c:pt>
                <c:pt idx="66">
                  <c:v>14615</c:v>
                </c:pt>
                <c:pt idx="67">
                  <c:v>13452</c:v>
                </c:pt>
                <c:pt idx="68">
                  <c:v>13372</c:v>
                </c:pt>
                <c:pt idx="69">
                  <c:v>13471</c:v>
                </c:pt>
                <c:pt idx="70">
                  <c:v>15791</c:v>
                </c:pt>
                <c:pt idx="71">
                  <c:v>13628</c:v>
                </c:pt>
                <c:pt idx="72">
                  <c:v>13521</c:v>
                </c:pt>
                <c:pt idx="73">
                  <c:v>14728</c:v>
                </c:pt>
                <c:pt idx="74">
                  <c:v>14055</c:v>
                </c:pt>
                <c:pt idx="75">
                  <c:v>13735</c:v>
                </c:pt>
                <c:pt idx="76">
                  <c:v>13030</c:v>
                </c:pt>
                <c:pt idx="77">
                  <c:v>14320</c:v>
                </c:pt>
                <c:pt idx="78">
                  <c:v>14024</c:v>
                </c:pt>
                <c:pt idx="79">
                  <c:v>13958</c:v>
                </c:pt>
                <c:pt idx="80">
                  <c:v>14846</c:v>
                </c:pt>
                <c:pt idx="81">
                  <c:v>14553</c:v>
                </c:pt>
                <c:pt idx="82">
                  <c:v>13762</c:v>
                </c:pt>
                <c:pt idx="83">
                  <c:v>10536</c:v>
                </c:pt>
                <c:pt idx="84">
                  <c:v>11883</c:v>
                </c:pt>
                <c:pt idx="85">
                  <c:v>10049</c:v>
                </c:pt>
                <c:pt idx="86">
                  <c:v>9634</c:v>
                </c:pt>
                <c:pt idx="87">
                  <c:v>8832</c:v>
                </c:pt>
                <c:pt idx="88">
                  <c:v>9137</c:v>
                </c:pt>
                <c:pt idx="89">
                  <c:v>9339</c:v>
                </c:pt>
                <c:pt idx="90">
                  <c:v>8645</c:v>
                </c:pt>
                <c:pt idx="91">
                  <c:v>7332</c:v>
                </c:pt>
                <c:pt idx="92">
                  <c:v>6456</c:v>
                </c:pt>
                <c:pt idx="93">
                  <c:v>6351</c:v>
                </c:pt>
                <c:pt idx="94">
                  <c:v>6104</c:v>
                </c:pt>
                <c:pt idx="95">
                  <c:v>6101</c:v>
                </c:pt>
                <c:pt idx="96">
                  <c:v>6270</c:v>
                </c:pt>
                <c:pt idx="97">
                  <c:v>6890</c:v>
                </c:pt>
                <c:pt idx="98">
                  <c:v>6565</c:v>
                </c:pt>
                <c:pt idx="99">
                  <c:v>6660</c:v>
                </c:pt>
                <c:pt idx="100">
                  <c:v>6251</c:v>
                </c:pt>
                <c:pt idx="101">
                  <c:v>6386</c:v>
                </c:pt>
                <c:pt idx="102">
                  <c:v>7300</c:v>
                </c:pt>
                <c:pt idx="103">
                  <c:v>7090</c:v>
                </c:pt>
                <c:pt idx="104">
                  <c:v>6794</c:v>
                </c:pt>
                <c:pt idx="105">
                  <c:v>6519</c:v>
                </c:pt>
                <c:pt idx="106">
                  <c:v>5982</c:v>
                </c:pt>
                <c:pt idx="107">
                  <c:v>6150</c:v>
                </c:pt>
                <c:pt idx="108">
                  <c:v>5966</c:v>
                </c:pt>
                <c:pt idx="109">
                  <c:v>6286</c:v>
                </c:pt>
                <c:pt idx="110">
                  <c:v>6630</c:v>
                </c:pt>
                <c:pt idx="111">
                  <c:v>6756</c:v>
                </c:pt>
                <c:pt idx="112">
                  <c:v>6880</c:v>
                </c:pt>
                <c:pt idx="113">
                  <c:v>6602</c:v>
                </c:pt>
                <c:pt idx="114">
                  <c:v>7262</c:v>
                </c:pt>
                <c:pt idx="115">
                  <c:v>7350</c:v>
                </c:pt>
                <c:pt idx="116">
                  <c:v>6952</c:v>
                </c:pt>
                <c:pt idx="117">
                  <c:v>6782</c:v>
                </c:pt>
                <c:pt idx="118">
                  <c:v>7791</c:v>
                </c:pt>
                <c:pt idx="119">
                  <c:v>8228</c:v>
                </c:pt>
                <c:pt idx="120">
                  <c:v>8904</c:v>
                </c:pt>
                <c:pt idx="121">
                  <c:v>10536</c:v>
                </c:pt>
                <c:pt idx="122">
                  <c:v>15248</c:v>
                </c:pt>
                <c:pt idx="123">
                  <c:v>20512</c:v>
                </c:pt>
                <c:pt idx="124">
                  <c:v>24032</c:v>
                </c:pt>
                <c:pt idx="125">
                  <c:v>29115</c:v>
                </c:pt>
                <c:pt idx="126">
                  <c:v>28629</c:v>
                </c:pt>
                <c:pt idx="127">
                  <c:v>18183</c:v>
                </c:pt>
                <c:pt idx="128">
                  <c:v>22892</c:v>
                </c:pt>
                <c:pt idx="129">
                  <c:v>22200</c:v>
                </c:pt>
                <c:pt idx="130">
                  <c:v>25536</c:v>
                </c:pt>
                <c:pt idx="131">
                  <c:v>26868</c:v>
                </c:pt>
                <c:pt idx="132">
                  <c:v>27815</c:v>
                </c:pt>
                <c:pt idx="133">
                  <c:v>32890</c:v>
                </c:pt>
                <c:pt idx="134">
                  <c:v>32641</c:v>
                </c:pt>
                <c:pt idx="135">
                  <c:v>32304</c:v>
                </c:pt>
                <c:pt idx="136">
                  <c:v>34241</c:v>
                </c:pt>
                <c:pt idx="137">
                  <c:v>30514</c:v>
                </c:pt>
                <c:pt idx="138">
                  <c:v>30615</c:v>
                </c:pt>
                <c:pt idx="139">
                  <c:v>30295</c:v>
                </c:pt>
                <c:pt idx="140">
                  <c:v>29466</c:v>
                </c:pt>
                <c:pt idx="141">
                  <c:v>28473</c:v>
                </c:pt>
                <c:pt idx="142">
                  <c:v>28787</c:v>
                </c:pt>
                <c:pt idx="143">
                  <c:v>28605</c:v>
                </c:pt>
                <c:pt idx="144">
                  <c:v>28196</c:v>
                </c:pt>
                <c:pt idx="145">
                  <c:v>29903</c:v>
                </c:pt>
                <c:pt idx="146">
                  <c:v>30407</c:v>
                </c:pt>
                <c:pt idx="147">
                  <c:v>29584</c:v>
                </c:pt>
                <c:pt idx="148">
                  <c:v>28331</c:v>
                </c:pt>
                <c:pt idx="149">
                  <c:v>26221</c:v>
                </c:pt>
                <c:pt idx="150">
                  <c:v>31048</c:v>
                </c:pt>
                <c:pt idx="151">
                  <c:v>30024</c:v>
                </c:pt>
                <c:pt idx="152">
                  <c:v>29832</c:v>
                </c:pt>
                <c:pt idx="153">
                  <c:v>32419</c:v>
                </c:pt>
                <c:pt idx="154">
                  <c:v>22587</c:v>
                </c:pt>
                <c:pt idx="155">
                  <c:v>22893</c:v>
                </c:pt>
                <c:pt idx="156">
                  <c:v>21977</c:v>
                </c:pt>
                <c:pt idx="157">
                  <c:v>20114</c:v>
                </c:pt>
                <c:pt idx="158">
                  <c:v>19002</c:v>
                </c:pt>
                <c:pt idx="159">
                  <c:v>19485</c:v>
                </c:pt>
                <c:pt idx="160">
                  <c:v>19537</c:v>
                </c:pt>
                <c:pt idx="161">
                  <c:v>18508</c:v>
                </c:pt>
                <c:pt idx="162">
                  <c:v>18738</c:v>
                </c:pt>
                <c:pt idx="163">
                  <c:v>18084</c:v>
                </c:pt>
                <c:pt idx="164">
                  <c:v>16811</c:v>
                </c:pt>
                <c:pt idx="165">
                  <c:v>16084</c:v>
                </c:pt>
                <c:pt idx="166">
                  <c:v>15360</c:v>
                </c:pt>
                <c:pt idx="167">
                  <c:v>15955</c:v>
                </c:pt>
                <c:pt idx="168">
                  <c:v>15909</c:v>
                </c:pt>
                <c:pt idx="169">
                  <c:v>17114</c:v>
                </c:pt>
                <c:pt idx="170">
                  <c:v>19014</c:v>
                </c:pt>
                <c:pt idx="171">
                  <c:v>16006</c:v>
                </c:pt>
                <c:pt idx="172">
                  <c:v>15123</c:v>
                </c:pt>
                <c:pt idx="173">
                  <c:v>14742</c:v>
                </c:pt>
                <c:pt idx="174">
                  <c:v>14631</c:v>
                </c:pt>
                <c:pt idx="175">
                  <c:v>15902</c:v>
                </c:pt>
                <c:pt idx="176">
                  <c:v>16364</c:v>
                </c:pt>
                <c:pt idx="177">
                  <c:v>15912</c:v>
                </c:pt>
                <c:pt idx="178">
                  <c:v>14852</c:v>
                </c:pt>
                <c:pt idx="179">
                  <c:v>14519</c:v>
                </c:pt>
                <c:pt idx="180">
                  <c:v>14780</c:v>
                </c:pt>
                <c:pt idx="181">
                  <c:v>16271</c:v>
                </c:pt>
                <c:pt idx="182">
                  <c:v>15403</c:v>
                </c:pt>
                <c:pt idx="183">
                  <c:v>15543</c:v>
                </c:pt>
                <c:pt idx="184">
                  <c:v>14724</c:v>
                </c:pt>
                <c:pt idx="185">
                  <c:v>13450</c:v>
                </c:pt>
                <c:pt idx="186">
                  <c:v>13776</c:v>
                </c:pt>
                <c:pt idx="187">
                  <c:v>14888</c:v>
                </c:pt>
                <c:pt idx="188">
                  <c:v>12963</c:v>
                </c:pt>
                <c:pt idx="189">
                  <c:v>13894</c:v>
                </c:pt>
                <c:pt idx="190">
                  <c:v>15420</c:v>
                </c:pt>
                <c:pt idx="191">
                  <c:v>14991</c:v>
                </c:pt>
                <c:pt idx="192">
                  <c:v>14756</c:v>
                </c:pt>
                <c:pt idx="193">
                  <c:v>14701</c:v>
                </c:pt>
                <c:pt idx="194">
                  <c:v>16052</c:v>
                </c:pt>
                <c:pt idx="195">
                  <c:v>18033</c:v>
                </c:pt>
                <c:pt idx="196">
                  <c:v>16516</c:v>
                </c:pt>
                <c:pt idx="197">
                  <c:v>15689</c:v>
                </c:pt>
                <c:pt idx="198">
                  <c:v>14582</c:v>
                </c:pt>
                <c:pt idx="199">
                  <c:v>13838</c:v>
                </c:pt>
                <c:pt idx="200">
                  <c:v>12887</c:v>
                </c:pt>
                <c:pt idx="201">
                  <c:v>13256</c:v>
                </c:pt>
                <c:pt idx="202">
                  <c:v>13171</c:v>
                </c:pt>
                <c:pt idx="203">
                  <c:v>13687</c:v>
                </c:pt>
                <c:pt idx="204">
                  <c:v>13807</c:v>
                </c:pt>
                <c:pt idx="205">
                  <c:v>12696</c:v>
                </c:pt>
                <c:pt idx="206">
                  <c:v>11908</c:v>
                </c:pt>
                <c:pt idx="207">
                  <c:v>12118</c:v>
                </c:pt>
                <c:pt idx="208">
                  <c:v>12109</c:v>
                </c:pt>
                <c:pt idx="209">
                  <c:v>11775</c:v>
                </c:pt>
                <c:pt idx="210">
                  <c:v>12849</c:v>
                </c:pt>
                <c:pt idx="211">
                  <c:v>14741</c:v>
                </c:pt>
                <c:pt idx="212">
                  <c:v>13931</c:v>
                </c:pt>
                <c:pt idx="213">
                  <c:v>13695</c:v>
                </c:pt>
                <c:pt idx="214">
                  <c:v>15698</c:v>
                </c:pt>
                <c:pt idx="215">
                  <c:v>15634</c:v>
                </c:pt>
                <c:pt idx="216">
                  <c:v>15028</c:v>
                </c:pt>
                <c:pt idx="217">
                  <c:v>16077</c:v>
                </c:pt>
                <c:pt idx="218">
                  <c:v>15481</c:v>
                </c:pt>
                <c:pt idx="219">
                  <c:v>16255</c:v>
                </c:pt>
                <c:pt idx="220">
                  <c:v>16706</c:v>
                </c:pt>
                <c:pt idx="221">
                  <c:v>17879</c:v>
                </c:pt>
                <c:pt idx="222">
                  <c:v>20557</c:v>
                </c:pt>
                <c:pt idx="223">
                  <c:v>21131</c:v>
                </c:pt>
                <c:pt idx="224">
                  <c:v>17610</c:v>
                </c:pt>
                <c:pt idx="225">
                  <c:v>16027</c:v>
                </c:pt>
                <c:pt idx="226">
                  <c:v>17420</c:v>
                </c:pt>
                <c:pt idx="227">
                  <c:v>18033</c:v>
                </c:pt>
                <c:pt idx="228">
                  <c:v>18527</c:v>
                </c:pt>
                <c:pt idx="229">
                  <c:v>17431</c:v>
                </c:pt>
                <c:pt idx="230">
                  <c:v>18648</c:v>
                </c:pt>
                <c:pt idx="231">
                  <c:v>19072</c:v>
                </c:pt>
                <c:pt idx="232">
                  <c:v>17664</c:v>
                </c:pt>
                <c:pt idx="233">
                  <c:v>16317</c:v>
                </c:pt>
                <c:pt idx="234">
                  <c:v>18280</c:v>
                </c:pt>
                <c:pt idx="235">
                  <c:v>18542</c:v>
                </c:pt>
                <c:pt idx="236">
                  <c:v>17752</c:v>
                </c:pt>
                <c:pt idx="237">
                  <c:v>14604</c:v>
                </c:pt>
                <c:pt idx="238">
                  <c:v>16016</c:v>
                </c:pt>
                <c:pt idx="239">
                  <c:v>15767</c:v>
                </c:pt>
                <c:pt idx="240">
                  <c:v>15300</c:v>
                </c:pt>
                <c:pt idx="241">
                  <c:v>14732</c:v>
                </c:pt>
                <c:pt idx="242">
                  <c:v>13803</c:v>
                </c:pt>
                <c:pt idx="243">
                  <c:v>13588</c:v>
                </c:pt>
                <c:pt idx="244">
                  <c:v>13617</c:v>
                </c:pt>
                <c:pt idx="245">
                  <c:v>14387</c:v>
                </c:pt>
                <c:pt idx="246">
                  <c:v>12409</c:v>
                </c:pt>
                <c:pt idx="247">
                  <c:v>11614</c:v>
                </c:pt>
                <c:pt idx="248">
                  <c:v>12586</c:v>
                </c:pt>
                <c:pt idx="249">
                  <c:v>13399</c:v>
                </c:pt>
                <c:pt idx="250">
                  <c:v>14089</c:v>
                </c:pt>
                <c:pt idx="251">
                  <c:v>13688</c:v>
                </c:pt>
                <c:pt idx="252">
                  <c:v>18199</c:v>
                </c:pt>
                <c:pt idx="253">
                  <c:v>16467</c:v>
                </c:pt>
                <c:pt idx="254">
                  <c:v>14635</c:v>
                </c:pt>
                <c:pt idx="255">
                  <c:v>15932</c:v>
                </c:pt>
                <c:pt idx="256">
                  <c:v>15103</c:v>
                </c:pt>
                <c:pt idx="257">
                  <c:v>19572</c:v>
                </c:pt>
                <c:pt idx="258">
                  <c:v>18813</c:v>
                </c:pt>
                <c:pt idx="259">
                  <c:v>22425</c:v>
                </c:pt>
                <c:pt idx="260">
                  <c:v>21805</c:v>
                </c:pt>
                <c:pt idx="261">
                  <c:v>21106</c:v>
                </c:pt>
                <c:pt idx="262">
                  <c:v>19008</c:v>
                </c:pt>
                <c:pt idx="263">
                  <c:v>18854</c:v>
                </c:pt>
                <c:pt idx="264">
                  <c:v>19715</c:v>
                </c:pt>
                <c:pt idx="265">
                  <c:v>16977</c:v>
                </c:pt>
                <c:pt idx="266">
                  <c:v>22467</c:v>
                </c:pt>
                <c:pt idx="267">
                  <c:v>19979</c:v>
                </c:pt>
                <c:pt idx="268">
                  <c:v>19710</c:v>
                </c:pt>
                <c:pt idx="269">
                  <c:v>21620</c:v>
                </c:pt>
                <c:pt idx="270">
                  <c:v>21512</c:v>
                </c:pt>
                <c:pt idx="271">
                  <c:v>20124</c:v>
                </c:pt>
                <c:pt idx="272">
                  <c:v>17647</c:v>
                </c:pt>
                <c:pt idx="273">
                  <c:v>20955</c:v>
                </c:pt>
                <c:pt idx="274">
                  <c:v>18561</c:v>
                </c:pt>
                <c:pt idx="275">
                  <c:v>18627</c:v>
                </c:pt>
                <c:pt idx="276">
                  <c:v>16645</c:v>
                </c:pt>
                <c:pt idx="277">
                  <c:v>14381</c:v>
                </c:pt>
                <c:pt idx="278">
                  <c:v>14848</c:v>
                </c:pt>
                <c:pt idx="279">
                  <c:v>14432</c:v>
                </c:pt>
                <c:pt idx="280">
                  <c:v>15675</c:v>
                </c:pt>
                <c:pt idx="281">
                  <c:v>15845</c:v>
                </c:pt>
                <c:pt idx="282">
                  <c:v>12146</c:v>
                </c:pt>
                <c:pt idx="283">
                  <c:v>11763</c:v>
                </c:pt>
                <c:pt idx="284">
                  <c:v>11449</c:v>
                </c:pt>
                <c:pt idx="285">
                  <c:v>11712</c:v>
                </c:pt>
                <c:pt idx="286">
                  <c:v>10361</c:v>
                </c:pt>
                <c:pt idx="287">
                  <c:v>11360</c:v>
                </c:pt>
                <c:pt idx="288">
                  <c:v>9749</c:v>
                </c:pt>
                <c:pt idx="289">
                  <c:v>8915</c:v>
                </c:pt>
                <c:pt idx="290">
                  <c:v>9400</c:v>
                </c:pt>
                <c:pt idx="291">
                  <c:v>10363</c:v>
                </c:pt>
                <c:pt idx="292">
                  <c:v>11702</c:v>
                </c:pt>
                <c:pt idx="293">
                  <c:v>11799</c:v>
                </c:pt>
                <c:pt idx="294">
                  <c:v>14403</c:v>
                </c:pt>
                <c:pt idx="295">
                  <c:v>12264</c:v>
                </c:pt>
                <c:pt idx="296">
                  <c:v>12954</c:v>
                </c:pt>
                <c:pt idx="297">
                  <c:v>12633</c:v>
                </c:pt>
                <c:pt idx="298">
                  <c:v>13359</c:v>
                </c:pt>
                <c:pt idx="299">
                  <c:v>12365</c:v>
                </c:pt>
                <c:pt idx="300">
                  <c:v>12604</c:v>
                </c:pt>
                <c:pt idx="301">
                  <c:v>13195</c:v>
                </c:pt>
                <c:pt idx="302">
                  <c:v>11843</c:v>
                </c:pt>
                <c:pt idx="303">
                  <c:v>12381</c:v>
                </c:pt>
                <c:pt idx="304">
                  <c:v>12278</c:v>
                </c:pt>
                <c:pt idx="305">
                  <c:v>10682</c:v>
                </c:pt>
                <c:pt idx="306">
                  <c:v>10863</c:v>
                </c:pt>
                <c:pt idx="307">
                  <c:v>10442</c:v>
                </c:pt>
                <c:pt idx="308">
                  <c:v>11008</c:v>
                </c:pt>
                <c:pt idx="309">
                  <c:v>10808</c:v>
                </c:pt>
                <c:pt idx="310">
                  <c:v>10494</c:v>
                </c:pt>
                <c:pt idx="311">
                  <c:v>11182</c:v>
                </c:pt>
                <c:pt idx="312">
                  <c:v>11310</c:v>
                </c:pt>
                <c:pt idx="313">
                  <c:v>11878</c:v>
                </c:pt>
                <c:pt idx="314">
                  <c:v>12889</c:v>
                </c:pt>
                <c:pt idx="315">
                  <c:v>12351</c:v>
                </c:pt>
                <c:pt idx="316">
                  <c:v>11769</c:v>
                </c:pt>
                <c:pt idx="317">
                  <c:v>25783</c:v>
                </c:pt>
                <c:pt idx="318">
                  <c:v>26139</c:v>
                </c:pt>
                <c:pt idx="319">
                  <c:v>18859</c:v>
                </c:pt>
                <c:pt idx="320">
                  <c:v>37555</c:v>
                </c:pt>
                <c:pt idx="321">
                  <c:v>31576</c:v>
                </c:pt>
                <c:pt idx="322">
                  <c:v>41995</c:v>
                </c:pt>
                <c:pt idx="323">
                  <c:v>38740</c:v>
                </c:pt>
                <c:pt idx="324">
                  <c:v>30140</c:v>
                </c:pt>
                <c:pt idx="325">
                  <c:v>13351</c:v>
                </c:pt>
                <c:pt idx="326">
                  <c:v>11922</c:v>
                </c:pt>
                <c:pt idx="327">
                  <c:v>13508</c:v>
                </c:pt>
                <c:pt idx="328">
                  <c:v>12920</c:v>
                </c:pt>
                <c:pt idx="329">
                  <c:v>14174</c:v>
                </c:pt>
                <c:pt idx="330">
                  <c:v>11878</c:v>
                </c:pt>
                <c:pt idx="331">
                  <c:v>10807</c:v>
                </c:pt>
                <c:pt idx="332">
                  <c:v>11948</c:v>
                </c:pt>
                <c:pt idx="333">
                  <c:v>10772</c:v>
                </c:pt>
                <c:pt idx="334">
                  <c:v>12241</c:v>
                </c:pt>
                <c:pt idx="335">
                  <c:v>13864</c:v>
                </c:pt>
                <c:pt idx="336">
                  <c:v>15935</c:v>
                </c:pt>
                <c:pt idx="337">
                  <c:v>23063</c:v>
                </c:pt>
                <c:pt idx="338">
                  <c:v>23428</c:v>
                </c:pt>
                <c:pt idx="339">
                  <c:v>23892</c:v>
                </c:pt>
                <c:pt idx="340">
                  <c:v>23154</c:v>
                </c:pt>
                <c:pt idx="341">
                  <c:v>38105</c:v>
                </c:pt>
                <c:pt idx="342">
                  <c:v>30247</c:v>
                </c:pt>
                <c:pt idx="343">
                  <c:v>25123</c:v>
                </c:pt>
                <c:pt idx="344">
                  <c:v>21487</c:v>
                </c:pt>
                <c:pt idx="345">
                  <c:v>21042</c:v>
                </c:pt>
                <c:pt idx="346">
                  <c:v>17896</c:v>
                </c:pt>
                <c:pt idx="347">
                  <c:v>15955</c:v>
                </c:pt>
                <c:pt idx="348">
                  <c:v>16675</c:v>
                </c:pt>
                <c:pt idx="349">
                  <c:v>15701</c:v>
                </c:pt>
                <c:pt idx="350">
                  <c:v>17659</c:v>
                </c:pt>
                <c:pt idx="351">
                  <c:v>14744</c:v>
                </c:pt>
                <c:pt idx="352">
                  <c:v>16116</c:v>
                </c:pt>
                <c:pt idx="353">
                  <c:v>14032</c:v>
                </c:pt>
                <c:pt idx="354">
                  <c:v>13411</c:v>
                </c:pt>
                <c:pt idx="355">
                  <c:v>15383</c:v>
                </c:pt>
                <c:pt idx="356">
                  <c:v>15481</c:v>
                </c:pt>
                <c:pt idx="357">
                  <c:v>16941</c:v>
                </c:pt>
                <c:pt idx="358">
                  <c:v>16960</c:v>
                </c:pt>
                <c:pt idx="359">
                  <c:v>16124</c:v>
                </c:pt>
                <c:pt idx="360">
                  <c:v>15596</c:v>
                </c:pt>
                <c:pt idx="361">
                  <c:v>14093</c:v>
                </c:pt>
                <c:pt idx="362">
                  <c:v>14254</c:v>
                </c:pt>
                <c:pt idx="363">
                  <c:v>13976</c:v>
                </c:pt>
                <c:pt idx="364">
                  <c:v>16983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1F0-4B2F-99E0-6CB73B3F1EF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Sportschau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01.01.2022</c:v>
                </c:pt>
                <c:pt idx="1">
                  <c:v>02.01.2022</c:v>
                </c:pt>
                <c:pt idx="2">
                  <c:v>03.01.2022</c:v>
                </c:pt>
                <c:pt idx="3">
                  <c:v>04.01.2022</c:v>
                </c:pt>
                <c:pt idx="4">
                  <c:v>05.01.2022</c:v>
                </c:pt>
                <c:pt idx="5">
                  <c:v>06.01.2022</c:v>
                </c:pt>
                <c:pt idx="6">
                  <c:v>07.01.2022</c:v>
                </c:pt>
                <c:pt idx="7">
                  <c:v>08.01.2022</c:v>
                </c:pt>
                <c:pt idx="8">
                  <c:v>09.01.2022</c:v>
                </c:pt>
                <c:pt idx="9">
                  <c:v>10.01.2022</c:v>
                </c:pt>
                <c:pt idx="10">
                  <c:v>11.01.2022</c:v>
                </c:pt>
                <c:pt idx="11">
                  <c:v>12.01.2022</c:v>
                </c:pt>
                <c:pt idx="12">
                  <c:v>13.01.2022</c:v>
                </c:pt>
                <c:pt idx="13">
                  <c:v>14.01.2022</c:v>
                </c:pt>
                <c:pt idx="14">
                  <c:v>15.01.2022</c:v>
                </c:pt>
                <c:pt idx="15">
                  <c:v>16.01.2022</c:v>
                </c:pt>
                <c:pt idx="16">
                  <c:v>17.01.2022</c:v>
                </c:pt>
                <c:pt idx="17">
                  <c:v>18.01.2022</c:v>
                </c:pt>
                <c:pt idx="18">
                  <c:v>19.01.2022</c:v>
                </c:pt>
                <c:pt idx="19">
                  <c:v>20.01.2022</c:v>
                </c:pt>
                <c:pt idx="20">
                  <c:v>21.01.2022</c:v>
                </c:pt>
                <c:pt idx="21">
                  <c:v>22.01.2022</c:v>
                </c:pt>
                <c:pt idx="22">
                  <c:v>23.01.2022</c:v>
                </c:pt>
                <c:pt idx="23">
                  <c:v>24.01.2022</c:v>
                </c:pt>
                <c:pt idx="24">
                  <c:v>25.01.2022</c:v>
                </c:pt>
                <c:pt idx="25">
                  <c:v>26.01.2022</c:v>
                </c:pt>
                <c:pt idx="26">
                  <c:v>27.01.2022</c:v>
                </c:pt>
                <c:pt idx="27">
                  <c:v>28.01.2022</c:v>
                </c:pt>
                <c:pt idx="28">
                  <c:v>29.01.2022</c:v>
                </c:pt>
                <c:pt idx="29">
                  <c:v>30.01.2022</c:v>
                </c:pt>
                <c:pt idx="30">
                  <c:v>31.01.2022</c:v>
                </c:pt>
                <c:pt idx="31">
                  <c:v>01.02.2022</c:v>
                </c:pt>
                <c:pt idx="32">
                  <c:v>02.02.2022</c:v>
                </c:pt>
                <c:pt idx="33">
                  <c:v>03.02.2022</c:v>
                </c:pt>
                <c:pt idx="34">
                  <c:v>04.02.2022</c:v>
                </c:pt>
                <c:pt idx="35">
                  <c:v>05.02.2022</c:v>
                </c:pt>
                <c:pt idx="36">
                  <c:v>06.02.2022</c:v>
                </c:pt>
                <c:pt idx="37">
                  <c:v>07.02.2022</c:v>
                </c:pt>
                <c:pt idx="38">
                  <c:v>08.02.2022</c:v>
                </c:pt>
                <c:pt idx="39">
                  <c:v>09.02.2022</c:v>
                </c:pt>
                <c:pt idx="40">
                  <c:v>10.02.2022</c:v>
                </c:pt>
                <c:pt idx="41">
                  <c:v>11.02.2022</c:v>
                </c:pt>
                <c:pt idx="42">
                  <c:v>12.02.2022</c:v>
                </c:pt>
                <c:pt idx="43">
                  <c:v>13.02.2022</c:v>
                </c:pt>
                <c:pt idx="44">
                  <c:v>14.02.2022</c:v>
                </c:pt>
                <c:pt idx="45">
                  <c:v>15.02.2022</c:v>
                </c:pt>
                <c:pt idx="46">
                  <c:v>16.02.2022</c:v>
                </c:pt>
                <c:pt idx="47">
                  <c:v>17.02.2022</c:v>
                </c:pt>
                <c:pt idx="48">
                  <c:v>18.02.2022</c:v>
                </c:pt>
                <c:pt idx="49">
                  <c:v>19.02.2022</c:v>
                </c:pt>
                <c:pt idx="50">
                  <c:v>20.02.2022</c:v>
                </c:pt>
                <c:pt idx="51">
                  <c:v>21.02.2022</c:v>
                </c:pt>
                <c:pt idx="52">
                  <c:v>22.02.2022</c:v>
                </c:pt>
                <c:pt idx="53">
                  <c:v>23.02.2022</c:v>
                </c:pt>
                <c:pt idx="54">
                  <c:v>24.02.2022</c:v>
                </c:pt>
                <c:pt idx="55">
                  <c:v>25.02.2022</c:v>
                </c:pt>
                <c:pt idx="56">
                  <c:v>26.02.2022</c:v>
                </c:pt>
                <c:pt idx="57">
                  <c:v>27.02.2022</c:v>
                </c:pt>
                <c:pt idx="58">
                  <c:v>28.02.2022</c:v>
                </c:pt>
                <c:pt idx="59">
                  <c:v>01.03.2022</c:v>
                </c:pt>
                <c:pt idx="60">
                  <c:v>02.03.2022</c:v>
                </c:pt>
                <c:pt idx="61">
                  <c:v>03.03.2022</c:v>
                </c:pt>
                <c:pt idx="62">
                  <c:v>04.03.2022</c:v>
                </c:pt>
                <c:pt idx="63">
                  <c:v>05.03.2022</c:v>
                </c:pt>
                <c:pt idx="64">
                  <c:v>06.03.2022</c:v>
                </c:pt>
                <c:pt idx="65">
                  <c:v>07.03.2022</c:v>
                </c:pt>
                <c:pt idx="66">
                  <c:v>08.03.2022</c:v>
                </c:pt>
                <c:pt idx="67">
                  <c:v>09.03.2022</c:v>
                </c:pt>
                <c:pt idx="68">
                  <c:v>10.03.2022</c:v>
                </c:pt>
                <c:pt idx="69">
                  <c:v>11.03.2022</c:v>
                </c:pt>
                <c:pt idx="70">
                  <c:v>12.03.2022</c:v>
                </c:pt>
                <c:pt idx="71">
                  <c:v>13.03.2022</c:v>
                </c:pt>
                <c:pt idx="72">
                  <c:v>14.03.2022</c:v>
                </c:pt>
                <c:pt idx="73">
                  <c:v>15.03.2022</c:v>
                </c:pt>
                <c:pt idx="74">
                  <c:v>16.03.2022</c:v>
                </c:pt>
                <c:pt idx="75">
                  <c:v>17.03.2022</c:v>
                </c:pt>
                <c:pt idx="76">
                  <c:v>18.03.2022</c:v>
                </c:pt>
                <c:pt idx="77">
                  <c:v>19.03.2022</c:v>
                </c:pt>
                <c:pt idx="78">
                  <c:v>20.03.2022</c:v>
                </c:pt>
                <c:pt idx="79">
                  <c:v>21.03.2022</c:v>
                </c:pt>
                <c:pt idx="80">
                  <c:v>22.03.2022</c:v>
                </c:pt>
                <c:pt idx="81">
                  <c:v>23.03.2022</c:v>
                </c:pt>
                <c:pt idx="82">
                  <c:v>24.03.2022</c:v>
                </c:pt>
                <c:pt idx="83">
                  <c:v>25.03.2022</c:v>
                </c:pt>
                <c:pt idx="84">
                  <c:v>26.03.2022</c:v>
                </c:pt>
                <c:pt idx="85">
                  <c:v>27.03.2022</c:v>
                </c:pt>
                <c:pt idx="86">
                  <c:v>28.03.2022</c:v>
                </c:pt>
                <c:pt idx="87">
                  <c:v>29.03.2022</c:v>
                </c:pt>
                <c:pt idx="88">
                  <c:v>30.03.2022</c:v>
                </c:pt>
                <c:pt idx="89">
                  <c:v>31.03.2022</c:v>
                </c:pt>
                <c:pt idx="90">
                  <c:v>01.04.2022</c:v>
                </c:pt>
                <c:pt idx="91">
                  <c:v>02.04.2022</c:v>
                </c:pt>
                <c:pt idx="92">
                  <c:v>03.04.2022</c:v>
                </c:pt>
                <c:pt idx="93">
                  <c:v>04.04.2022</c:v>
                </c:pt>
                <c:pt idx="94">
                  <c:v>05.04.2022</c:v>
                </c:pt>
                <c:pt idx="95">
                  <c:v>06.04.2022</c:v>
                </c:pt>
                <c:pt idx="96">
                  <c:v>07.04.2022</c:v>
                </c:pt>
                <c:pt idx="97">
                  <c:v>08.04.2022</c:v>
                </c:pt>
                <c:pt idx="98">
                  <c:v>09.04.2022</c:v>
                </c:pt>
                <c:pt idx="99">
                  <c:v>10.04.2022</c:v>
                </c:pt>
                <c:pt idx="100">
                  <c:v>11.04.2022</c:v>
                </c:pt>
                <c:pt idx="101">
                  <c:v>12.04.2022</c:v>
                </c:pt>
                <c:pt idx="102">
                  <c:v>13.04.2022</c:v>
                </c:pt>
                <c:pt idx="103">
                  <c:v>14.04.2022</c:v>
                </c:pt>
                <c:pt idx="104">
                  <c:v>15.04.2022</c:v>
                </c:pt>
                <c:pt idx="105">
                  <c:v>16.04.2022</c:v>
                </c:pt>
                <c:pt idx="106">
                  <c:v>17.04.2022</c:v>
                </c:pt>
                <c:pt idx="107">
                  <c:v>18.04.2022</c:v>
                </c:pt>
                <c:pt idx="108">
                  <c:v>19.04.2022</c:v>
                </c:pt>
                <c:pt idx="109">
                  <c:v>20.04.2022</c:v>
                </c:pt>
                <c:pt idx="110">
                  <c:v>21.04.2022</c:v>
                </c:pt>
                <c:pt idx="111">
                  <c:v>22.04.2022</c:v>
                </c:pt>
                <c:pt idx="112">
                  <c:v>23.04.2022</c:v>
                </c:pt>
                <c:pt idx="113">
                  <c:v>24.04.2022</c:v>
                </c:pt>
                <c:pt idx="114">
                  <c:v>25.04.2022</c:v>
                </c:pt>
                <c:pt idx="115">
                  <c:v>26.04.2022</c:v>
                </c:pt>
                <c:pt idx="116">
                  <c:v>27.04.2022</c:v>
                </c:pt>
                <c:pt idx="117">
                  <c:v>28.04.2022</c:v>
                </c:pt>
                <c:pt idx="118">
                  <c:v>29.04.2022</c:v>
                </c:pt>
                <c:pt idx="119">
                  <c:v>30.04.2022</c:v>
                </c:pt>
                <c:pt idx="120">
                  <c:v>01.05.2022</c:v>
                </c:pt>
                <c:pt idx="121">
                  <c:v>02.05.2022</c:v>
                </c:pt>
                <c:pt idx="122">
                  <c:v>03.05.2022</c:v>
                </c:pt>
                <c:pt idx="123">
                  <c:v>04.05.2022</c:v>
                </c:pt>
                <c:pt idx="124">
                  <c:v>05.05.2022</c:v>
                </c:pt>
                <c:pt idx="125">
                  <c:v>06.05.2022</c:v>
                </c:pt>
                <c:pt idx="126">
                  <c:v>07.05.2022</c:v>
                </c:pt>
                <c:pt idx="127">
                  <c:v>08.05.2022</c:v>
                </c:pt>
                <c:pt idx="128">
                  <c:v>09.05.2022</c:v>
                </c:pt>
                <c:pt idx="129">
                  <c:v>10.05.2022</c:v>
                </c:pt>
                <c:pt idx="130">
                  <c:v>11.05.2022</c:v>
                </c:pt>
                <c:pt idx="131">
                  <c:v>12.05.2022</c:v>
                </c:pt>
                <c:pt idx="132">
                  <c:v>13.05.2022</c:v>
                </c:pt>
                <c:pt idx="133">
                  <c:v>14.05.2022</c:v>
                </c:pt>
                <c:pt idx="134">
                  <c:v>15.05.2022</c:v>
                </c:pt>
                <c:pt idx="135">
                  <c:v>16.05.2022</c:v>
                </c:pt>
                <c:pt idx="136">
                  <c:v>17.05.2022</c:v>
                </c:pt>
                <c:pt idx="137">
                  <c:v>18.05.2022</c:v>
                </c:pt>
                <c:pt idx="138">
                  <c:v>19.05.2022</c:v>
                </c:pt>
                <c:pt idx="139">
                  <c:v>20.05.2022</c:v>
                </c:pt>
                <c:pt idx="140">
                  <c:v>21.05.2022</c:v>
                </c:pt>
                <c:pt idx="141">
                  <c:v>22.05.2022</c:v>
                </c:pt>
                <c:pt idx="142">
                  <c:v>23.05.2022</c:v>
                </c:pt>
                <c:pt idx="143">
                  <c:v>24.05.2022</c:v>
                </c:pt>
                <c:pt idx="144">
                  <c:v>25.05.2022</c:v>
                </c:pt>
                <c:pt idx="145">
                  <c:v>26.05.2022</c:v>
                </c:pt>
                <c:pt idx="146">
                  <c:v>27.05.2022</c:v>
                </c:pt>
                <c:pt idx="147">
                  <c:v>28.05.2022</c:v>
                </c:pt>
                <c:pt idx="148">
                  <c:v>29.05.2022</c:v>
                </c:pt>
                <c:pt idx="149">
                  <c:v>30.05.2022</c:v>
                </c:pt>
                <c:pt idx="150">
                  <c:v>31.05.2022</c:v>
                </c:pt>
                <c:pt idx="151">
                  <c:v>01.06.2022</c:v>
                </c:pt>
                <c:pt idx="152">
                  <c:v>02.06.2022</c:v>
                </c:pt>
                <c:pt idx="153">
                  <c:v>03.06.2022</c:v>
                </c:pt>
                <c:pt idx="154">
                  <c:v>04.06.2022</c:v>
                </c:pt>
                <c:pt idx="155">
                  <c:v>05.06.2022</c:v>
                </c:pt>
                <c:pt idx="156">
                  <c:v>06.06.2022</c:v>
                </c:pt>
                <c:pt idx="157">
                  <c:v>07.06.2022</c:v>
                </c:pt>
                <c:pt idx="158">
                  <c:v>08.06.2022</c:v>
                </c:pt>
                <c:pt idx="159">
                  <c:v>09.06.2022</c:v>
                </c:pt>
                <c:pt idx="160">
                  <c:v>10.06.2022</c:v>
                </c:pt>
                <c:pt idx="161">
                  <c:v>11.06.2022</c:v>
                </c:pt>
                <c:pt idx="162">
                  <c:v>12.06.2022</c:v>
                </c:pt>
                <c:pt idx="163">
                  <c:v>13.06.2022</c:v>
                </c:pt>
                <c:pt idx="164">
                  <c:v>14.06.2022</c:v>
                </c:pt>
                <c:pt idx="165">
                  <c:v>15.06.2022</c:v>
                </c:pt>
                <c:pt idx="166">
                  <c:v>16.06.2022</c:v>
                </c:pt>
                <c:pt idx="167">
                  <c:v>17.06.2022</c:v>
                </c:pt>
                <c:pt idx="168">
                  <c:v>18.06.2022</c:v>
                </c:pt>
                <c:pt idx="169">
                  <c:v>19.06.2022</c:v>
                </c:pt>
                <c:pt idx="170">
                  <c:v>20.06.2022</c:v>
                </c:pt>
                <c:pt idx="171">
                  <c:v>21.06.2022</c:v>
                </c:pt>
                <c:pt idx="172">
                  <c:v>22.06.2022</c:v>
                </c:pt>
                <c:pt idx="173">
                  <c:v>23.06.2022</c:v>
                </c:pt>
                <c:pt idx="174">
                  <c:v>24.06.2022</c:v>
                </c:pt>
                <c:pt idx="175">
                  <c:v>25.06.2022</c:v>
                </c:pt>
                <c:pt idx="176">
                  <c:v>26.06.2022</c:v>
                </c:pt>
                <c:pt idx="177">
                  <c:v>27.06.2022</c:v>
                </c:pt>
                <c:pt idx="178">
                  <c:v>28.06.2022</c:v>
                </c:pt>
                <c:pt idx="179">
                  <c:v>29.06.2022</c:v>
                </c:pt>
                <c:pt idx="180">
                  <c:v>30.06.2022</c:v>
                </c:pt>
                <c:pt idx="181">
                  <c:v>01.07.2022</c:v>
                </c:pt>
                <c:pt idx="182">
                  <c:v>02.07.2022</c:v>
                </c:pt>
                <c:pt idx="183">
                  <c:v>03.07.2022</c:v>
                </c:pt>
                <c:pt idx="184">
                  <c:v>04.07.2022</c:v>
                </c:pt>
                <c:pt idx="185">
                  <c:v>05.07.2022</c:v>
                </c:pt>
                <c:pt idx="186">
                  <c:v>06.07.2022</c:v>
                </c:pt>
                <c:pt idx="187">
                  <c:v>07.07.2022</c:v>
                </c:pt>
                <c:pt idx="188">
                  <c:v>08.07.2022</c:v>
                </c:pt>
                <c:pt idx="189">
                  <c:v>09.07.2022</c:v>
                </c:pt>
                <c:pt idx="190">
                  <c:v>10.07.2022</c:v>
                </c:pt>
                <c:pt idx="191">
                  <c:v>11.07.2022</c:v>
                </c:pt>
                <c:pt idx="192">
                  <c:v>12.07.2022</c:v>
                </c:pt>
                <c:pt idx="193">
                  <c:v>13.07.2022</c:v>
                </c:pt>
                <c:pt idx="194">
                  <c:v>14.07.2022</c:v>
                </c:pt>
                <c:pt idx="195">
                  <c:v>15.07.2022</c:v>
                </c:pt>
                <c:pt idx="196">
                  <c:v>16.07.2022</c:v>
                </c:pt>
                <c:pt idx="197">
                  <c:v>17.07.2022</c:v>
                </c:pt>
                <c:pt idx="198">
                  <c:v>18.07.2022</c:v>
                </c:pt>
                <c:pt idx="199">
                  <c:v>19.07.2022</c:v>
                </c:pt>
                <c:pt idx="200">
                  <c:v>20.07.2022</c:v>
                </c:pt>
                <c:pt idx="201">
                  <c:v>21.07.2022</c:v>
                </c:pt>
                <c:pt idx="202">
                  <c:v>22.07.2022</c:v>
                </c:pt>
                <c:pt idx="203">
                  <c:v>23.07.2022</c:v>
                </c:pt>
                <c:pt idx="204">
                  <c:v>24.07.2022</c:v>
                </c:pt>
                <c:pt idx="205">
                  <c:v>25.07.2022</c:v>
                </c:pt>
                <c:pt idx="206">
                  <c:v>26.07.2022</c:v>
                </c:pt>
                <c:pt idx="207">
                  <c:v>27.07.2022</c:v>
                </c:pt>
                <c:pt idx="208">
                  <c:v>28.07.2022</c:v>
                </c:pt>
                <c:pt idx="209">
                  <c:v>29.07.2022</c:v>
                </c:pt>
                <c:pt idx="210">
                  <c:v>30.07.2022</c:v>
                </c:pt>
                <c:pt idx="211">
                  <c:v>31.07.2022</c:v>
                </c:pt>
                <c:pt idx="212">
                  <c:v>01.08.2022</c:v>
                </c:pt>
                <c:pt idx="213">
                  <c:v>02.08.2022</c:v>
                </c:pt>
                <c:pt idx="214">
                  <c:v>03.08.2022</c:v>
                </c:pt>
                <c:pt idx="215">
                  <c:v>04.08.2022</c:v>
                </c:pt>
                <c:pt idx="216">
                  <c:v>05.08.2022</c:v>
                </c:pt>
                <c:pt idx="217">
                  <c:v>06.08.2022</c:v>
                </c:pt>
                <c:pt idx="218">
                  <c:v>07.08.2022</c:v>
                </c:pt>
                <c:pt idx="219">
                  <c:v>08.08.2022</c:v>
                </c:pt>
                <c:pt idx="220">
                  <c:v>09.08.2022</c:v>
                </c:pt>
                <c:pt idx="221">
                  <c:v>10.08.2022</c:v>
                </c:pt>
                <c:pt idx="222">
                  <c:v>11.08.2022</c:v>
                </c:pt>
                <c:pt idx="223">
                  <c:v>12.08.2022</c:v>
                </c:pt>
                <c:pt idx="224">
                  <c:v>13.08.2022</c:v>
                </c:pt>
                <c:pt idx="225">
                  <c:v>14.08.2022</c:v>
                </c:pt>
                <c:pt idx="226">
                  <c:v>15.08.2022</c:v>
                </c:pt>
                <c:pt idx="227">
                  <c:v>16.08.2022</c:v>
                </c:pt>
                <c:pt idx="228">
                  <c:v>17.08.2022</c:v>
                </c:pt>
                <c:pt idx="229">
                  <c:v>18.08.2022</c:v>
                </c:pt>
                <c:pt idx="230">
                  <c:v>19.08.2022</c:v>
                </c:pt>
                <c:pt idx="231">
                  <c:v>20.08.2022</c:v>
                </c:pt>
                <c:pt idx="232">
                  <c:v>21.08.2022</c:v>
                </c:pt>
                <c:pt idx="233">
                  <c:v>22.08.2022</c:v>
                </c:pt>
                <c:pt idx="234">
                  <c:v>23.08.2022</c:v>
                </c:pt>
                <c:pt idx="235">
                  <c:v>24.08.2022</c:v>
                </c:pt>
                <c:pt idx="236">
                  <c:v>25.08.2022</c:v>
                </c:pt>
                <c:pt idx="237">
                  <c:v>26.08.2022</c:v>
                </c:pt>
                <c:pt idx="238">
                  <c:v>27.08.2022</c:v>
                </c:pt>
                <c:pt idx="239">
                  <c:v>28.08.2022</c:v>
                </c:pt>
                <c:pt idx="240">
                  <c:v>29.08.2022</c:v>
                </c:pt>
                <c:pt idx="241">
                  <c:v>30.08.2022</c:v>
                </c:pt>
                <c:pt idx="242">
                  <c:v>31.08.2022</c:v>
                </c:pt>
                <c:pt idx="243">
                  <c:v>01.09.2022</c:v>
                </c:pt>
                <c:pt idx="244">
                  <c:v>02.09.2022</c:v>
                </c:pt>
                <c:pt idx="245">
                  <c:v>03.09.2022</c:v>
                </c:pt>
                <c:pt idx="246">
                  <c:v>04.09.2022</c:v>
                </c:pt>
                <c:pt idx="247">
                  <c:v>05.09.2022</c:v>
                </c:pt>
                <c:pt idx="248">
                  <c:v>06.09.2022</c:v>
                </c:pt>
                <c:pt idx="249">
                  <c:v>07.09.2022</c:v>
                </c:pt>
                <c:pt idx="250">
                  <c:v>08.09.2022</c:v>
                </c:pt>
                <c:pt idx="251">
                  <c:v>09.09.2022</c:v>
                </c:pt>
                <c:pt idx="252">
                  <c:v>10.09.2022</c:v>
                </c:pt>
                <c:pt idx="253">
                  <c:v>11.09.2022</c:v>
                </c:pt>
                <c:pt idx="254">
                  <c:v>12.09.2022</c:v>
                </c:pt>
                <c:pt idx="255">
                  <c:v>13.09.2022</c:v>
                </c:pt>
                <c:pt idx="256">
                  <c:v>14.09.2022</c:v>
                </c:pt>
                <c:pt idx="257">
                  <c:v>15.09.2022</c:v>
                </c:pt>
                <c:pt idx="258">
                  <c:v>16.09.2022</c:v>
                </c:pt>
                <c:pt idx="259">
                  <c:v>17.09.2022</c:v>
                </c:pt>
                <c:pt idx="260">
                  <c:v>18.09.2022</c:v>
                </c:pt>
                <c:pt idx="261">
                  <c:v>19.09.2022</c:v>
                </c:pt>
                <c:pt idx="262">
                  <c:v>20.09.2022</c:v>
                </c:pt>
                <c:pt idx="263">
                  <c:v>21.09.2022</c:v>
                </c:pt>
                <c:pt idx="264">
                  <c:v>22.09.2022</c:v>
                </c:pt>
                <c:pt idx="265">
                  <c:v>23.09.2022</c:v>
                </c:pt>
                <c:pt idx="266">
                  <c:v>24.09.2022</c:v>
                </c:pt>
                <c:pt idx="267">
                  <c:v>25.09.2022</c:v>
                </c:pt>
                <c:pt idx="268">
                  <c:v>26.09.2022</c:v>
                </c:pt>
                <c:pt idx="269">
                  <c:v>27.09.2022</c:v>
                </c:pt>
                <c:pt idx="270">
                  <c:v>28.09.2022</c:v>
                </c:pt>
                <c:pt idx="271">
                  <c:v>29.09.2022</c:v>
                </c:pt>
                <c:pt idx="272">
                  <c:v>30.09.2022</c:v>
                </c:pt>
                <c:pt idx="273">
                  <c:v>01.10.2022</c:v>
                </c:pt>
                <c:pt idx="274">
                  <c:v>02.10.2022</c:v>
                </c:pt>
                <c:pt idx="275">
                  <c:v>03.10.2022</c:v>
                </c:pt>
                <c:pt idx="276">
                  <c:v>04.10.2022</c:v>
                </c:pt>
                <c:pt idx="277">
                  <c:v>05.10.2022</c:v>
                </c:pt>
                <c:pt idx="278">
                  <c:v>06.10.2022</c:v>
                </c:pt>
                <c:pt idx="279">
                  <c:v>07.10.2022</c:v>
                </c:pt>
                <c:pt idx="280">
                  <c:v>08.10.2022</c:v>
                </c:pt>
                <c:pt idx="281">
                  <c:v>09.10.2022</c:v>
                </c:pt>
                <c:pt idx="282">
                  <c:v>10.10.2022</c:v>
                </c:pt>
                <c:pt idx="283">
                  <c:v>11.10.2022</c:v>
                </c:pt>
                <c:pt idx="284">
                  <c:v>12.10.2022</c:v>
                </c:pt>
                <c:pt idx="285">
                  <c:v>13.10.2022</c:v>
                </c:pt>
                <c:pt idx="286">
                  <c:v>14.10.2022</c:v>
                </c:pt>
                <c:pt idx="287">
                  <c:v>15.10.2022</c:v>
                </c:pt>
                <c:pt idx="288">
                  <c:v>16.10.2022</c:v>
                </c:pt>
                <c:pt idx="289">
                  <c:v>17.10.2022</c:v>
                </c:pt>
                <c:pt idx="290">
                  <c:v>18.10.2022</c:v>
                </c:pt>
                <c:pt idx="291">
                  <c:v>19.10.2022</c:v>
                </c:pt>
                <c:pt idx="292">
                  <c:v>20.10.2022</c:v>
                </c:pt>
                <c:pt idx="293">
                  <c:v>21.10.2022</c:v>
                </c:pt>
                <c:pt idx="294">
                  <c:v>22.10.2022</c:v>
                </c:pt>
                <c:pt idx="295">
                  <c:v>23.10.2022</c:v>
                </c:pt>
                <c:pt idx="296">
                  <c:v>24.10.2022</c:v>
                </c:pt>
                <c:pt idx="297">
                  <c:v>25.10.2022</c:v>
                </c:pt>
                <c:pt idx="298">
                  <c:v>26.10.2022</c:v>
                </c:pt>
                <c:pt idx="299">
                  <c:v>27.10.2022</c:v>
                </c:pt>
                <c:pt idx="300">
                  <c:v>28.10.2022</c:v>
                </c:pt>
                <c:pt idx="301">
                  <c:v>29.10.2022</c:v>
                </c:pt>
                <c:pt idx="302">
                  <c:v>30.10.2022</c:v>
                </c:pt>
                <c:pt idx="303">
                  <c:v>31.10.2022</c:v>
                </c:pt>
                <c:pt idx="304">
                  <c:v>01.11.2022</c:v>
                </c:pt>
                <c:pt idx="305">
                  <c:v>02.11.2022</c:v>
                </c:pt>
                <c:pt idx="306">
                  <c:v>03.11.2022</c:v>
                </c:pt>
                <c:pt idx="307">
                  <c:v>04.11.2022</c:v>
                </c:pt>
                <c:pt idx="308">
                  <c:v>05.11.2022</c:v>
                </c:pt>
                <c:pt idx="309">
                  <c:v>06.11.2022</c:v>
                </c:pt>
                <c:pt idx="310">
                  <c:v>07.11.2022</c:v>
                </c:pt>
                <c:pt idx="311">
                  <c:v>08.11.2022</c:v>
                </c:pt>
                <c:pt idx="312">
                  <c:v>09.11.2022</c:v>
                </c:pt>
                <c:pt idx="313">
                  <c:v>10.11.2022</c:v>
                </c:pt>
                <c:pt idx="314">
                  <c:v>11.11.2022</c:v>
                </c:pt>
                <c:pt idx="315">
                  <c:v>12.11.2022</c:v>
                </c:pt>
                <c:pt idx="316">
                  <c:v>13.11.2022</c:v>
                </c:pt>
                <c:pt idx="317">
                  <c:v>14.11.2022</c:v>
                </c:pt>
                <c:pt idx="318">
                  <c:v>15.11.2022</c:v>
                </c:pt>
                <c:pt idx="319">
                  <c:v>16.11.2022</c:v>
                </c:pt>
                <c:pt idx="320">
                  <c:v>17.11.2022</c:v>
                </c:pt>
                <c:pt idx="321">
                  <c:v>18.11.2022</c:v>
                </c:pt>
                <c:pt idx="322">
                  <c:v>19.11.2022</c:v>
                </c:pt>
                <c:pt idx="323">
                  <c:v>20.11.2022</c:v>
                </c:pt>
                <c:pt idx="324">
                  <c:v>21.11.2022</c:v>
                </c:pt>
                <c:pt idx="325">
                  <c:v>22.11.2022</c:v>
                </c:pt>
                <c:pt idx="326">
                  <c:v>23.11.2022</c:v>
                </c:pt>
                <c:pt idx="327">
                  <c:v>24.11.2022</c:v>
                </c:pt>
                <c:pt idx="328">
                  <c:v>25.11.2022</c:v>
                </c:pt>
                <c:pt idx="329">
                  <c:v>26.11.2022</c:v>
                </c:pt>
                <c:pt idx="330">
                  <c:v>27.11.2022</c:v>
                </c:pt>
                <c:pt idx="331">
                  <c:v>28.11.2022</c:v>
                </c:pt>
                <c:pt idx="332">
                  <c:v>29.11.2022</c:v>
                </c:pt>
                <c:pt idx="333">
                  <c:v>30.11.2022</c:v>
                </c:pt>
                <c:pt idx="334">
                  <c:v>01.12.2022</c:v>
                </c:pt>
                <c:pt idx="335">
                  <c:v>02.12.2022</c:v>
                </c:pt>
                <c:pt idx="336">
                  <c:v>03.12.2022</c:v>
                </c:pt>
                <c:pt idx="337">
                  <c:v>04.12.2022</c:v>
                </c:pt>
                <c:pt idx="338">
                  <c:v>05.12.2022</c:v>
                </c:pt>
                <c:pt idx="339">
                  <c:v>06.12.2022</c:v>
                </c:pt>
                <c:pt idx="340">
                  <c:v>07.12.2022</c:v>
                </c:pt>
                <c:pt idx="341">
                  <c:v>08.12.2022</c:v>
                </c:pt>
                <c:pt idx="342">
                  <c:v>09.12.2022</c:v>
                </c:pt>
                <c:pt idx="343">
                  <c:v>10.12.2022</c:v>
                </c:pt>
                <c:pt idx="344">
                  <c:v>11.12.2022</c:v>
                </c:pt>
                <c:pt idx="345">
                  <c:v>12.12.2022</c:v>
                </c:pt>
                <c:pt idx="346">
                  <c:v>13.12.2022</c:v>
                </c:pt>
                <c:pt idx="347">
                  <c:v>14.12.2022</c:v>
                </c:pt>
                <c:pt idx="348">
                  <c:v>15.12.2022</c:v>
                </c:pt>
                <c:pt idx="349">
                  <c:v>16.12.2022</c:v>
                </c:pt>
                <c:pt idx="350">
                  <c:v>17.12.2022</c:v>
                </c:pt>
                <c:pt idx="351">
                  <c:v>18.12.2022</c:v>
                </c:pt>
                <c:pt idx="352">
                  <c:v>19.12.2022</c:v>
                </c:pt>
                <c:pt idx="353">
                  <c:v>20.12.2022</c:v>
                </c:pt>
                <c:pt idx="354">
                  <c:v>21.12.2022</c:v>
                </c:pt>
                <c:pt idx="355">
                  <c:v>22.12.2022</c:v>
                </c:pt>
                <c:pt idx="356">
                  <c:v>23.12.2022</c:v>
                </c:pt>
                <c:pt idx="357">
                  <c:v>24.12.2022</c:v>
                </c:pt>
                <c:pt idx="358">
                  <c:v>25.12.2022</c:v>
                </c:pt>
                <c:pt idx="359">
                  <c:v>26.12.2022</c:v>
                </c:pt>
                <c:pt idx="360">
                  <c:v>27.12.2022</c:v>
                </c:pt>
                <c:pt idx="361">
                  <c:v>28.12.2022</c:v>
                </c:pt>
                <c:pt idx="362">
                  <c:v>29.12.2022</c:v>
                </c:pt>
                <c:pt idx="363">
                  <c:v>30.12.2022</c:v>
                </c:pt>
                <c:pt idx="364">
                  <c:v>31.12.2022</c:v>
                </c:pt>
              </c:strCache>
            </c:strRef>
          </c:cat>
          <c:val>
            <c:numRef>
              <c:f>Sheet1!$G$2:$G$366</c:f>
              <c:numCache>
                <c:formatCode>General</c:formatCode>
                <c:ptCount val="365"/>
                <c:pt idx="0">
                  <c:v>88264</c:v>
                </c:pt>
                <c:pt idx="1">
                  <c:v>86510</c:v>
                </c:pt>
                <c:pt idx="2">
                  <c:v>101518</c:v>
                </c:pt>
                <c:pt idx="3">
                  <c:v>79231</c:v>
                </c:pt>
                <c:pt idx="4">
                  <c:v>91674</c:v>
                </c:pt>
                <c:pt idx="5">
                  <c:v>127480</c:v>
                </c:pt>
                <c:pt idx="6">
                  <c:v>87517</c:v>
                </c:pt>
                <c:pt idx="7">
                  <c:v>86335</c:v>
                </c:pt>
                <c:pt idx="8">
                  <c:v>462523</c:v>
                </c:pt>
                <c:pt idx="9">
                  <c:v>749033</c:v>
                </c:pt>
                <c:pt idx="10">
                  <c:v>294921</c:v>
                </c:pt>
                <c:pt idx="11">
                  <c:v>154617</c:v>
                </c:pt>
                <c:pt idx="12">
                  <c:v>162597</c:v>
                </c:pt>
                <c:pt idx="13">
                  <c:v>176950</c:v>
                </c:pt>
                <c:pt idx="14">
                  <c:v>223525</c:v>
                </c:pt>
                <c:pt idx="15">
                  <c:v>517759</c:v>
                </c:pt>
                <c:pt idx="16">
                  <c:v>845300</c:v>
                </c:pt>
                <c:pt idx="17">
                  <c:v>1001538</c:v>
                </c:pt>
                <c:pt idx="18">
                  <c:v>1577892</c:v>
                </c:pt>
                <c:pt idx="19">
                  <c:v>977329</c:v>
                </c:pt>
                <c:pt idx="20">
                  <c:v>492447</c:v>
                </c:pt>
                <c:pt idx="21">
                  <c:v>540591</c:v>
                </c:pt>
                <c:pt idx="22">
                  <c:v>896855</c:v>
                </c:pt>
                <c:pt idx="23">
                  <c:v>1112409</c:v>
                </c:pt>
                <c:pt idx="24">
                  <c:v>616809</c:v>
                </c:pt>
                <c:pt idx="25">
                  <c:v>452725</c:v>
                </c:pt>
                <c:pt idx="26">
                  <c:v>404771</c:v>
                </c:pt>
                <c:pt idx="27">
                  <c:v>379852</c:v>
                </c:pt>
                <c:pt idx="28">
                  <c:v>299717</c:v>
                </c:pt>
                <c:pt idx="29">
                  <c:v>436245</c:v>
                </c:pt>
                <c:pt idx="30">
                  <c:v>362745</c:v>
                </c:pt>
                <c:pt idx="31">
                  <c:v>281946</c:v>
                </c:pt>
                <c:pt idx="32">
                  <c:v>232666</c:v>
                </c:pt>
                <c:pt idx="33">
                  <c:v>188855</c:v>
                </c:pt>
                <c:pt idx="34">
                  <c:v>315459</c:v>
                </c:pt>
                <c:pt idx="35">
                  <c:v>212000</c:v>
                </c:pt>
                <c:pt idx="36">
                  <c:v>864396</c:v>
                </c:pt>
                <c:pt idx="37">
                  <c:v>1765658</c:v>
                </c:pt>
                <c:pt idx="38">
                  <c:v>679405</c:v>
                </c:pt>
                <c:pt idx="39">
                  <c:v>470278</c:v>
                </c:pt>
                <c:pt idx="40">
                  <c:v>470567</c:v>
                </c:pt>
                <c:pt idx="41">
                  <c:v>410552</c:v>
                </c:pt>
                <c:pt idx="42">
                  <c:v>341814</c:v>
                </c:pt>
                <c:pt idx="43">
                  <c:v>735234</c:v>
                </c:pt>
                <c:pt idx="44">
                  <c:v>1195279</c:v>
                </c:pt>
                <c:pt idx="45">
                  <c:v>681577</c:v>
                </c:pt>
                <c:pt idx="46">
                  <c:v>662916</c:v>
                </c:pt>
                <c:pt idx="47">
                  <c:v>1005602</c:v>
                </c:pt>
                <c:pt idx="48">
                  <c:v>779979</c:v>
                </c:pt>
                <c:pt idx="49">
                  <c:v>547686</c:v>
                </c:pt>
                <c:pt idx="50">
                  <c:v>1275659</c:v>
                </c:pt>
                <c:pt idx="51">
                  <c:v>1108014</c:v>
                </c:pt>
                <c:pt idx="52">
                  <c:v>768249</c:v>
                </c:pt>
                <c:pt idx="53">
                  <c:v>458158</c:v>
                </c:pt>
                <c:pt idx="54">
                  <c:v>292270</c:v>
                </c:pt>
                <c:pt idx="55">
                  <c:v>256359</c:v>
                </c:pt>
                <c:pt idx="56">
                  <c:v>202756</c:v>
                </c:pt>
                <c:pt idx="57">
                  <c:v>442346</c:v>
                </c:pt>
                <c:pt idx="58">
                  <c:v>664861</c:v>
                </c:pt>
                <c:pt idx="59">
                  <c:v>477385</c:v>
                </c:pt>
                <c:pt idx="60">
                  <c:v>979771</c:v>
                </c:pt>
                <c:pt idx="61">
                  <c:v>793178</c:v>
                </c:pt>
                <c:pt idx="62">
                  <c:v>278877</c:v>
                </c:pt>
                <c:pt idx="63">
                  <c:v>234798</c:v>
                </c:pt>
                <c:pt idx="64">
                  <c:v>495157</c:v>
                </c:pt>
                <c:pt idx="65">
                  <c:v>709865</c:v>
                </c:pt>
                <c:pt idx="66">
                  <c:v>316385</c:v>
                </c:pt>
                <c:pt idx="67">
                  <c:v>220037</c:v>
                </c:pt>
                <c:pt idx="68">
                  <c:v>213457</c:v>
                </c:pt>
                <c:pt idx="69">
                  <c:v>192130</c:v>
                </c:pt>
                <c:pt idx="70">
                  <c:v>195342</c:v>
                </c:pt>
                <c:pt idx="71">
                  <c:v>500578</c:v>
                </c:pt>
                <c:pt idx="72">
                  <c:v>1078777</c:v>
                </c:pt>
                <c:pt idx="73">
                  <c:v>353372</c:v>
                </c:pt>
                <c:pt idx="74">
                  <c:v>303445</c:v>
                </c:pt>
                <c:pt idx="75">
                  <c:v>371487</c:v>
                </c:pt>
                <c:pt idx="76">
                  <c:v>144269</c:v>
                </c:pt>
                <c:pt idx="77">
                  <c:v>215220</c:v>
                </c:pt>
                <c:pt idx="78">
                  <c:v>524749</c:v>
                </c:pt>
                <c:pt idx="79">
                  <c:v>1062066</c:v>
                </c:pt>
                <c:pt idx="80">
                  <c:v>354467</c:v>
                </c:pt>
                <c:pt idx="81">
                  <c:v>227463</c:v>
                </c:pt>
                <c:pt idx="82">
                  <c:v>168892</c:v>
                </c:pt>
                <c:pt idx="83">
                  <c:v>147706</c:v>
                </c:pt>
                <c:pt idx="84">
                  <c:v>131259</c:v>
                </c:pt>
                <c:pt idx="85">
                  <c:v>211989</c:v>
                </c:pt>
                <c:pt idx="86">
                  <c:v>111806</c:v>
                </c:pt>
                <c:pt idx="87">
                  <c:v>307816</c:v>
                </c:pt>
                <c:pt idx="88">
                  <c:v>211008</c:v>
                </c:pt>
                <c:pt idx="89">
                  <c:v>102325</c:v>
                </c:pt>
                <c:pt idx="90">
                  <c:v>102005</c:v>
                </c:pt>
                <c:pt idx="91">
                  <c:v>101974</c:v>
                </c:pt>
                <c:pt idx="92">
                  <c:v>532199</c:v>
                </c:pt>
                <c:pt idx="93">
                  <c:v>1088008</c:v>
                </c:pt>
                <c:pt idx="94">
                  <c:v>439819</c:v>
                </c:pt>
                <c:pt idx="95">
                  <c:v>330867</c:v>
                </c:pt>
                <c:pt idx="96">
                  <c:v>262000</c:v>
                </c:pt>
                <c:pt idx="97">
                  <c:v>168688</c:v>
                </c:pt>
                <c:pt idx="98">
                  <c:v>184157</c:v>
                </c:pt>
                <c:pt idx="99">
                  <c:v>505821</c:v>
                </c:pt>
                <c:pt idx="100">
                  <c:v>842083</c:v>
                </c:pt>
                <c:pt idx="101">
                  <c:v>258311</c:v>
                </c:pt>
                <c:pt idx="102">
                  <c:v>165356</c:v>
                </c:pt>
                <c:pt idx="103">
                  <c:v>156821</c:v>
                </c:pt>
                <c:pt idx="104">
                  <c:v>189577</c:v>
                </c:pt>
                <c:pt idx="105">
                  <c:v>156936</c:v>
                </c:pt>
                <c:pt idx="106">
                  <c:v>726792</c:v>
                </c:pt>
                <c:pt idx="107">
                  <c:v>1240423</c:v>
                </c:pt>
                <c:pt idx="108">
                  <c:v>924973</c:v>
                </c:pt>
                <c:pt idx="109">
                  <c:v>863733</c:v>
                </c:pt>
                <c:pt idx="110">
                  <c:v>565393</c:v>
                </c:pt>
                <c:pt idx="111">
                  <c:v>205900</c:v>
                </c:pt>
                <c:pt idx="112">
                  <c:v>145888</c:v>
                </c:pt>
                <c:pt idx="113">
                  <c:v>664370</c:v>
                </c:pt>
                <c:pt idx="114">
                  <c:v>1372754</c:v>
                </c:pt>
                <c:pt idx="115">
                  <c:v>419956</c:v>
                </c:pt>
                <c:pt idx="116">
                  <c:v>196989</c:v>
                </c:pt>
                <c:pt idx="117">
                  <c:v>149943</c:v>
                </c:pt>
                <c:pt idx="118">
                  <c:v>107934</c:v>
                </c:pt>
                <c:pt idx="119">
                  <c:v>157440</c:v>
                </c:pt>
                <c:pt idx="120">
                  <c:v>543762</c:v>
                </c:pt>
                <c:pt idx="121">
                  <c:v>1291308</c:v>
                </c:pt>
                <c:pt idx="122">
                  <c:v>736320</c:v>
                </c:pt>
                <c:pt idx="123">
                  <c:v>273982</c:v>
                </c:pt>
                <c:pt idx="124">
                  <c:v>175111</c:v>
                </c:pt>
                <c:pt idx="125">
                  <c:v>136971</c:v>
                </c:pt>
                <c:pt idx="126">
                  <c:v>145554</c:v>
                </c:pt>
                <c:pt idx="127">
                  <c:v>628496</c:v>
                </c:pt>
                <c:pt idx="128">
                  <c:v>1133517</c:v>
                </c:pt>
                <c:pt idx="129">
                  <c:v>448219</c:v>
                </c:pt>
                <c:pt idx="130">
                  <c:v>336484</c:v>
                </c:pt>
                <c:pt idx="131">
                  <c:v>238354</c:v>
                </c:pt>
                <c:pt idx="132">
                  <c:v>166069</c:v>
                </c:pt>
                <c:pt idx="133">
                  <c:v>154466</c:v>
                </c:pt>
                <c:pt idx="134">
                  <c:v>708436</c:v>
                </c:pt>
                <c:pt idx="135">
                  <c:v>1307325</c:v>
                </c:pt>
                <c:pt idx="136">
                  <c:v>403037</c:v>
                </c:pt>
                <c:pt idx="137">
                  <c:v>298252</c:v>
                </c:pt>
                <c:pt idx="138">
                  <c:v>488157</c:v>
                </c:pt>
                <c:pt idx="139">
                  <c:v>681345</c:v>
                </c:pt>
                <c:pt idx="140">
                  <c:v>574848</c:v>
                </c:pt>
                <c:pt idx="141">
                  <c:v>683091</c:v>
                </c:pt>
                <c:pt idx="142">
                  <c:v>502118</c:v>
                </c:pt>
                <c:pt idx="143">
                  <c:v>641949</c:v>
                </c:pt>
                <c:pt idx="144">
                  <c:v>428219</c:v>
                </c:pt>
                <c:pt idx="145">
                  <c:v>267139</c:v>
                </c:pt>
                <c:pt idx="146">
                  <c:v>251468</c:v>
                </c:pt>
                <c:pt idx="147">
                  <c:v>174168</c:v>
                </c:pt>
                <c:pt idx="148">
                  <c:v>155424</c:v>
                </c:pt>
                <c:pt idx="149">
                  <c:v>133704</c:v>
                </c:pt>
                <c:pt idx="150">
                  <c:v>119777</c:v>
                </c:pt>
                <c:pt idx="151">
                  <c:v>98704</c:v>
                </c:pt>
                <c:pt idx="152">
                  <c:v>120292</c:v>
                </c:pt>
                <c:pt idx="153">
                  <c:v>99913</c:v>
                </c:pt>
                <c:pt idx="154">
                  <c:v>90977</c:v>
                </c:pt>
                <c:pt idx="155">
                  <c:v>166098</c:v>
                </c:pt>
                <c:pt idx="156">
                  <c:v>102708</c:v>
                </c:pt>
                <c:pt idx="157">
                  <c:v>132764</c:v>
                </c:pt>
                <c:pt idx="158">
                  <c:v>178531</c:v>
                </c:pt>
                <c:pt idx="159">
                  <c:v>131028</c:v>
                </c:pt>
                <c:pt idx="160">
                  <c:v>94133</c:v>
                </c:pt>
                <c:pt idx="161">
                  <c:v>212771</c:v>
                </c:pt>
                <c:pt idx="162">
                  <c:v>196645</c:v>
                </c:pt>
                <c:pt idx="163">
                  <c:v>122626</c:v>
                </c:pt>
                <c:pt idx="164">
                  <c:v>162283</c:v>
                </c:pt>
                <c:pt idx="165">
                  <c:v>202496</c:v>
                </c:pt>
                <c:pt idx="166">
                  <c:v>146414</c:v>
                </c:pt>
                <c:pt idx="167">
                  <c:v>143976</c:v>
                </c:pt>
                <c:pt idx="168">
                  <c:v>124098</c:v>
                </c:pt>
                <c:pt idx="169">
                  <c:v>138207</c:v>
                </c:pt>
                <c:pt idx="170">
                  <c:v>152935</c:v>
                </c:pt>
                <c:pt idx="171">
                  <c:v>175740</c:v>
                </c:pt>
                <c:pt idx="172">
                  <c:v>162276</c:v>
                </c:pt>
                <c:pt idx="173">
                  <c:v>159298</c:v>
                </c:pt>
                <c:pt idx="174">
                  <c:v>175358</c:v>
                </c:pt>
                <c:pt idx="175">
                  <c:v>192448</c:v>
                </c:pt>
                <c:pt idx="176">
                  <c:v>278821</c:v>
                </c:pt>
                <c:pt idx="177">
                  <c:v>203666</c:v>
                </c:pt>
                <c:pt idx="178">
                  <c:v>159570</c:v>
                </c:pt>
                <c:pt idx="179">
                  <c:v>143201</c:v>
                </c:pt>
                <c:pt idx="180">
                  <c:v>115542</c:v>
                </c:pt>
                <c:pt idx="181">
                  <c:v>203912</c:v>
                </c:pt>
                <c:pt idx="182">
                  <c:v>284546</c:v>
                </c:pt>
                <c:pt idx="183">
                  <c:v>276629</c:v>
                </c:pt>
                <c:pt idx="184">
                  <c:v>203832</c:v>
                </c:pt>
                <c:pt idx="185">
                  <c:v>317267</c:v>
                </c:pt>
                <c:pt idx="186">
                  <c:v>313913</c:v>
                </c:pt>
                <c:pt idx="187">
                  <c:v>402340</c:v>
                </c:pt>
                <c:pt idx="188">
                  <c:v>367715</c:v>
                </c:pt>
                <c:pt idx="189">
                  <c:v>522129</c:v>
                </c:pt>
                <c:pt idx="190">
                  <c:v>458109</c:v>
                </c:pt>
                <c:pt idx="191">
                  <c:v>355581</c:v>
                </c:pt>
                <c:pt idx="192">
                  <c:v>423592</c:v>
                </c:pt>
                <c:pt idx="193">
                  <c:v>532910</c:v>
                </c:pt>
                <c:pt idx="194">
                  <c:v>377943</c:v>
                </c:pt>
                <c:pt idx="195">
                  <c:v>319392</c:v>
                </c:pt>
                <c:pt idx="196">
                  <c:v>382862</c:v>
                </c:pt>
                <c:pt idx="197">
                  <c:v>609969</c:v>
                </c:pt>
                <c:pt idx="198">
                  <c:v>645935</c:v>
                </c:pt>
                <c:pt idx="199">
                  <c:v>508556</c:v>
                </c:pt>
                <c:pt idx="200">
                  <c:v>589401</c:v>
                </c:pt>
                <c:pt idx="201">
                  <c:v>610004</c:v>
                </c:pt>
                <c:pt idx="202">
                  <c:v>563650</c:v>
                </c:pt>
                <c:pt idx="203">
                  <c:v>581314</c:v>
                </c:pt>
                <c:pt idx="204">
                  <c:v>717647</c:v>
                </c:pt>
                <c:pt idx="205">
                  <c:v>751752</c:v>
                </c:pt>
                <c:pt idx="206">
                  <c:v>592558</c:v>
                </c:pt>
                <c:pt idx="207">
                  <c:v>820208</c:v>
                </c:pt>
                <c:pt idx="208">
                  <c:v>756317</c:v>
                </c:pt>
                <c:pt idx="209">
                  <c:v>558550</c:v>
                </c:pt>
                <c:pt idx="210">
                  <c:v>685337</c:v>
                </c:pt>
                <c:pt idx="211">
                  <c:v>695198</c:v>
                </c:pt>
                <c:pt idx="212">
                  <c:v>603383</c:v>
                </c:pt>
                <c:pt idx="213">
                  <c:v>410672</c:v>
                </c:pt>
                <c:pt idx="214">
                  <c:v>229432</c:v>
                </c:pt>
                <c:pt idx="215">
                  <c:v>229368</c:v>
                </c:pt>
                <c:pt idx="216">
                  <c:v>225242</c:v>
                </c:pt>
                <c:pt idx="217">
                  <c:v>205091</c:v>
                </c:pt>
                <c:pt idx="218">
                  <c:v>548996</c:v>
                </c:pt>
                <c:pt idx="219">
                  <c:v>1321109</c:v>
                </c:pt>
                <c:pt idx="220">
                  <c:v>528529</c:v>
                </c:pt>
                <c:pt idx="221">
                  <c:v>435775</c:v>
                </c:pt>
                <c:pt idx="222">
                  <c:v>298932</c:v>
                </c:pt>
                <c:pt idx="223">
                  <c:v>292250</c:v>
                </c:pt>
                <c:pt idx="224">
                  <c:v>288310</c:v>
                </c:pt>
                <c:pt idx="225">
                  <c:v>617472</c:v>
                </c:pt>
                <c:pt idx="226">
                  <c:v>1124357</c:v>
                </c:pt>
                <c:pt idx="227">
                  <c:v>907324</c:v>
                </c:pt>
                <c:pt idx="228">
                  <c:v>922468</c:v>
                </c:pt>
                <c:pt idx="229">
                  <c:v>926051</c:v>
                </c:pt>
                <c:pt idx="230">
                  <c:v>1181295</c:v>
                </c:pt>
                <c:pt idx="231">
                  <c:v>939533</c:v>
                </c:pt>
                <c:pt idx="232">
                  <c:v>1956188</c:v>
                </c:pt>
                <c:pt idx="233">
                  <c:v>2536044</c:v>
                </c:pt>
                <c:pt idx="234">
                  <c:v>1234646</c:v>
                </c:pt>
                <c:pt idx="235">
                  <c:v>788184</c:v>
                </c:pt>
                <c:pt idx="236">
                  <c:v>615130</c:v>
                </c:pt>
                <c:pt idx="237">
                  <c:v>509682</c:v>
                </c:pt>
                <c:pt idx="238">
                  <c:v>389034</c:v>
                </c:pt>
                <c:pt idx="239">
                  <c:v>865316</c:v>
                </c:pt>
                <c:pt idx="240">
                  <c:v>1561091</c:v>
                </c:pt>
                <c:pt idx="241">
                  <c:v>742723</c:v>
                </c:pt>
                <c:pt idx="242">
                  <c:v>561796</c:v>
                </c:pt>
                <c:pt idx="243">
                  <c:v>420063</c:v>
                </c:pt>
                <c:pt idx="244">
                  <c:v>351621</c:v>
                </c:pt>
                <c:pt idx="245">
                  <c:v>336359</c:v>
                </c:pt>
                <c:pt idx="246">
                  <c:v>945793</c:v>
                </c:pt>
                <c:pt idx="247">
                  <c:v>1506855</c:v>
                </c:pt>
                <c:pt idx="248">
                  <c:v>498564</c:v>
                </c:pt>
                <c:pt idx="249">
                  <c:v>285939</c:v>
                </c:pt>
                <c:pt idx="250">
                  <c:v>307477</c:v>
                </c:pt>
                <c:pt idx="251">
                  <c:v>249979</c:v>
                </c:pt>
                <c:pt idx="252">
                  <c:v>237507</c:v>
                </c:pt>
                <c:pt idx="253">
                  <c:v>842136</c:v>
                </c:pt>
                <c:pt idx="254">
                  <c:v>1692858</c:v>
                </c:pt>
                <c:pt idx="255">
                  <c:v>471724</c:v>
                </c:pt>
                <c:pt idx="256">
                  <c:v>197945</c:v>
                </c:pt>
                <c:pt idx="257">
                  <c:v>152755</c:v>
                </c:pt>
                <c:pt idx="258">
                  <c:v>168935</c:v>
                </c:pt>
                <c:pt idx="259">
                  <c:v>156207</c:v>
                </c:pt>
                <c:pt idx="260">
                  <c:v>668310</c:v>
                </c:pt>
                <c:pt idx="261">
                  <c:v>1436503</c:v>
                </c:pt>
                <c:pt idx="262">
                  <c:v>522620</c:v>
                </c:pt>
                <c:pt idx="263">
                  <c:v>277963</c:v>
                </c:pt>
                <c:pt idx="264">
                  <c:v>254330</c:v>
                </c:pt>
                <c:pt idx="265">
                  <c:v>217614</c:v>
                </c:pt>
                <c:pt idx="266">
                  <c:v>251417</c:v>
                </c:pt>
                <c:pt idx="267">
                  <c:v>200175</c:v>
                </c:pt>
                <c:pt idx="268">
                  <c:v>191055</c:v>
                </c:pt>
                <c:pt idx="269">
                  <c:v>173007</c:v>
                </c:pt>
                <c:pt idx="270">
                  <c:v>138012</c:v>
                </c:pt>
                <c:pt idx="271">
                  <c:v>118872</c:v>
                </c:pt>
                <c:pt idx="272">
                  <c:v>109960</c:v>
                </c:pt>
                <c:pt idx="273">
                  <c:v>135055</c:v>
                </c:pt>
                <c:pt idx="274">
                  <c:v>521950</c:v>
                </c:pt>
                <c:pt idx="275">
                  <c:v>1335294</c:v>
                </c:pt>
                <c:pt idx="276">
                  <c:v>544447</c:v>
                </c:pt>
                <c:pt idx="277">
                  <c:v>268599</c:v>
                </c:pt>
                <c:pt idx="278">
                  <c:v>191586</c:v>
                </c:pt>
                <c:pt idx="279">
                  <c:v>203730</c:v>
                </c:pt>
                <c:pt idx="280">
                  <c:v>211291</c:v>
                </c:pt>
                <c:pt idx="281">
                  <c:v>824902</c:v>
                </c:pt>
                <c:pt idx="282">
                  <c:v>1712696</c:v>
                </c:pt>
                <c:pt idx="283">
                  <c:v>610758</c:v>
                </c:pt>
                <c:pt idx="284">
                  <c:v>371885</c:v>
                </c:pt>
                <c:pt idx="285">
                  <c:v>312585</c:v>
                </c:pt>
                <c:pt idx="286">
                  <c:v>330389</c:v>
                </c:pt>
                <c:pt idx="287">
                  <c:v>326292</c:v>
                </c:pt>
                <c:pt idx="288">
                  <c:v>1128978</c:v>
                </c:pt>
                <c:pt idx="289">
                  <c:v>2148992</c:v>
                </c:pt>
                <c:pt idx="290">
                  <c:v>871493</c:v>
                </c:pt>
                <c:pt idx="291">
                  <c:v>1204515</c:v>
                </c:pt>
                <c:pt idx="292">
                  <c:v>965816</c:v>
                </c:pt>
                <c:pt idx="293">
                  <c:v>519342</c:v>
                </c:pt>
                <c:pt idx="294">
                  <c:v>435459</c:v>
                </c:pt>
                <c:pt idx="295">
                  <c:v>914342</c:v>
                </c:pt>
                <c:pt idx="296">
                  <c:v>1519820</c:v>
                </c:pt>
                <c:pt idx="297">
                  <c:v>559436</c:v>
                </c:pt>
                <c:pt idx="298">
                  <c:v>310252</c:v>
                </c:pt>
                <c:pt idx="299">
                  <c:v>382653</c:v>
                </c:pt>
                <c:pt idx="300">
                  <c:v>351230</c:v>
                </c:pt>
                <c:pt idx="301">
                  <c:v>356672</c:v>
                </c:pt>
                <c:pt idx="302">
                  <c:v>750286</c:v>
                </c:pt>
                <c:pt idx="303">
                  <c:v>1562595</c:v>
                </c:pt>
                <c:pt idx="304">
                  <c:v>675248</c:v>
                </c:pt>
                <c:pt idx="305">
                  <c:v>313058</c:v>
                </c:pt>
                <c:pt idx="306">
                  <c:v>412710</c:v>
                </c:pt>
                <c:pt idx="307">
                  <c:v>360173</c:v>
                </c:pt>
                <c:pt idx="308">
                  <c:v>366942</c:v>
                </c:pt>
                <c:pt idx="309">
                  <c:v>988662</c:v>
                </c:pt>
                <c:pt idx="310">
                  <c:v>1636194</c:v>
                </c:pt>
                <c:pt idx="311">
                  <c:v>761332</c:v>
                </c:pt>
                <c:pt idx="312">
                  <c:v>1118954</c:v>
                </c:pt>
                <c:pt idx="313">
                  <c:v>1772558</c:v>
                </c:pt>
                <c:pt idx="314">
                  <c:v>646651</c:v>
                </c:pt>
                <c:pt idx="315">
                  <c:v>551925</c:v>
                </c:pt>
                <c:pt idx="316">
                  <c:v>1022926</c:v>
                </c:pt>
                <c:pt idx="317">
                  <c:v>1581188</c:v>
                </c:pt>
                <c:pt idx="318">
                  <c:v>605431</c:v>
                </c:pt>
                <c:pt idx="319">
                  <c:v>525261</c:v>
                </c:pt>
                <c:pt idx="320">
                  <c:v>339945</c:v>
                </c:pt>
                <c:pt idx="321">
                  <c:v>306301</c:v>
                </c:pt>
                <c:pt idx="322">
                  <c:v>293304</c:v>
                </c:pt>
                <c:pt idx="323">
                  <c:v>400154</c:v>
                </c:pt>
                <c:pt idx="324">
                  <c:v>429921</c:v>
                </c:pt>
                <c:pt idx="325">
                  <c:v>496493</c:v>
                </c:pt>
                <c:pt idx="326">
                  <c:v>531336</c:v>
                </c:pt>
                <c:pt idx="327">
                  <c:v>552544</c:v>
                </c:pt>
                <c:pt idx="328">
                  <c:v>650492</c:v>
                </c:pt>
                <c:pt idx="329">
                  <c:v>573956</c:v>
                </c:pt>
                <c:pt idx="330">
                  <c:v>1000010</c:v>
                </c:pt>
                <c:pt idx="331">
                  <c:v>1271387</c:v>
                </c:pt>
                <c:pt idx="332">
                  <c:v>1092455</c:v>
                </c:pt>
                <c:pt idx="333">
                  <c:v>1143466</c:v>
                </c:pt>
                <c:pt idx="334">
                  <c:v>1348939</c:v>
                </c:pt>
                <c:pt idx="335">
                  <c:v>1649628</c:v>
                </c:pt>
                <c:pt idx="336">
                  <c:v>1432392</c:v>
                </c:pt>
                <c:pt idx="337">
                  <c:v>1528905</c:v>
                </c:pt>
                <c:pt idx="338">
                  <c:v>915507</c:v>
                </c:pt>
                <c:pt idx="339">
                  <c:v>965081</c:v>
                </c:pt>
                <c:pt idx="340">
                  <c:v>786201</c:v>
                </c:pt>
                <c:pt idx="341">
                  <c:v>671957</c:v>
                </c:pt>
                <c:pt idx="342">
                  <c:v>780365</c:v>
                </c:pt>
                <c:pt idx="343">
                  <c:v>841969</c:v>
                </c:pt>
                <c:pt idx="344">
                  <c:v>711627</c:v>
                </c:pt>
                <c:pt idx="345">
                  <c:v>418378</c:v>
                </c:pt>
                <c:pt idx="346">
                  <c:v>424620</c:v>
                </c:pt>
                <c:pt idx="347">
                  <c:v>388069</c:v>
                </c:pt>
                <c:pt idx="348">
                  <c:v>324252</c:v>
                </c:pt>
                <c:pt idx="349">
                  <c:v>324289</c:v>
                </c:pt>
                <c:pt idx="350">
                  <c:v>512210</c:v>
                </c:pt>
                <c:pt idx="351">
                  <c:v>775869</c:v>
                </c:pt>
                <c:pt idx="352">
                  <c:v>746934</c:v>
                </c:pt>
                <c:pt idx="353">
                  <c:v>553146</c:v>
                </c:pt>
                <c:pt idx="354">
                  <c:v>629139</c:v>
                </c:pt>
                <c:pt idx="355">
                  <c:v>523761</c:v>
                </c:pt>
                <c:pt idx="356">
                  <c:v>524187</c:v>
                </c:pt>
                <c:pt idx="357">
                  <c:v>365163</c:v>
                </c:pt>
                <c:pt idx="358">
                  <c:v>339926</c:v>
                </c:pt>
                <c:pt idx="359">
                  <c:v>322345</c:v>
                </c:pt>
                <c:pt idx="360">
                  <c:v>272032</c:v>
                </c:pt>
                <c:pt idx="361">
                  <c:v>239468</c:v>
                </c:pt>
                <c:pt idx="362">
                  <c:v>218353</c:v>
                </c:pt>
                <c:pt idx="363">
                  <c:v>238780</c:v>
                </c:pt>
                <c:pt idx="364">
                  <c:v>181553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1F0-4B2F-99E0-6CB73B3F1EF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WDR BIG BAND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01.01.2022</c:v>
                </c:pt>
                <c:pt idx="1">
                  <c:v>02.01.2022</c:v>
                </c:pt>
                <c:pt idx="2">
                  <c:v>03.01.2022</c:v>
                </c:pt>
                <c:pt idx="3">
                  <c:v>04.01.2022</c:v>
                </c:pt>
                <c:pt idx="4">
                  <c:v>05.01.2022</c:v>
                </c:pt>
                <c:pt idx="5">
                  <c:v>06.01.2022</c:v>
                </c:pt>
                <c:pt idx="6">
                  <c:v>07.01.2022</c:v>
                </c:pt>
                <c:pt idx="7">
                  <c:v>08.01.2022</c:v>
                </c:pt>
                <c:pt idx="8">
                  <c:v>09.01.2022</c:v>
                </c:pt>
                <c:pt idx="9">
                  <c:v>10.01.2022</c:v>
                </c:pt>
                <c:pt idx="10">
                  <c:v>11.01.2022</c:v>
                </c:pt>
                <c:pt idx="11">
                  <c:v>12.01.2022</c:v>
                </c:pt>
                <c:pt idx="12">
                  <c:v>13.01.2022</c:v>
                </c:pt>
                <c:pt idx="13">
                  <c:v>14.01.2022</c:v>
                </c:pt>
                <c:pt idx="14">
                  <c:v>15.01.2022</c:v>
                </c:pt>
                <c:pt idx="15">
                  <c:v>16.01.2022</c:v>
                </c:pt>
                <c:pt idx="16">
                  <c:v>17.01.2022</c:v>
                </c:pt>
                <c:pt idx="17">
                  <c:v>18.01.2022</c:v>
                </c:pt>
                <c:pt idx="18">
                  <c:v>19.01.2022</c:v>
                </c:pt>
                <c:pt idx="19">
                  <c:v>20.01.2022</c:v>
                </c:pt>
                <c:pt idx="20">
                  <c:v>21.01.2022</c:v>
                </c:pt>
                <c:pt idx="21">
                  <c:v>22.01.2022</c:v>
                </c:pt>
                <c:pt idx="22">
                  <c:v>23.01.2022</c:v>
                </c:pt>
                <c:pt idx="23">
                  <c:v>24.01.2022</c:v>
                </c:pt>
                <c:pt idx="24">
                  <c:v>25.01.2022</c:v>
                </c:pt>
                <c:pt idx="25">
                  <c:v>26.01.2022</c:v>
                </c:pt>
                <c:pt idx="26">
                  <c:v>27.01.2022</c:v>
                </c:pt>
                <c:pt idx="27">
                  <c:v>28.01.2022</c:v>
                </c:pt>
                <c:pt idx="28">
                  <c:v>29.01.2022</c:v>
                </c:pt>
                <c:pt idx="29">
                  <c:v>30.01.2022</c:v>
                </c:pt>
                <c:pt idx="30">
                  <c:v>31.01.2022</c:v>
                </c:pt>
                <c:pt idx="31">
                  <c:v>01.02.2022</c:v>
                </c:pt>
                <c:pt idx="32">
                  <c:v>02.02.2022</c:v>
                </c:pt>
                <c:pt idx="33">
                  <c:v>03.02.2022</c:v>
                </c:pt>
                <c:pt idx="34">
                  <c:v>04.02.2022</c:v>
                </c:pt>
                <c:pt idx="35">
                  <c:v>05.02.2022</c:v>
                </c:pt>
                <c:pt idx="36">
                  <c:v>06.02.2022</c:v>
                </c:pt>
                <c:pt idx="37">
                  <c:v>07.02.2022</c:v>
                </c:pt>
                <c:pt idx="38">
                  <c:v>08.02.2022</c:v>
                </c:pt>
                <c:pt idx="39">
                  <c:v>09.02.2022</c:v>
                </c:pt>
                <c:pt idx="40">
                  <c:v>10.02.2022</c:v>
                </c:pt>
                <c:pt idx="41">
                  <c:v>11.02.2022</c:v>
                </c:pt>
                <c:pt idx="42">
                  <c:v>12.02.2022</c:v>
                </c:pt>
                <c:pt idx="43">
                  <c:v>13.02.2022</c:v>
                </c:pt>
                <c:pt idx="44">
                  <c:v>14.02.2022</c:v>
                </c:pt>
                <c:pt idx="45">
                  <c:v>15.02.2022</c:v>
                </c:pt>
                <c:pt idx="46">
                  <c:v>16.02.2022</c:v>
                </c:pt>
                <c:pt idx="47">
                  <c:v>17.02.2022</c:v>
                </c:pt>
                <c:pt idx="48">
                  <c:v>18.02.2022</c:v>
                </c:pt>
                <c:pt idx="49">
                  <c:v>19.02.2022</c:v>
                </c:pt>
                <c:pt idx="50">
                  <c:v>20.02.2022</c:v>
                </c:pt>
                <c:pt idx="51">
                  <c:v>21.02.2022</c:v>
                </c:pt>
                <c:pt idx="52">
                  <c:v>22.02.2022</c:v>
                </c:pt>
                <c:pt idx="53">
                  <c:v>23.02.2022</c:v>
                </c:pt>
                <c:pt idx="54">
                  <c:v>24.02.2022</c:v>
                </c:pt>
                <c:pt idx="55">
                  <c:v>25.02.2022</c:v>
                </c:pt>
                <c:pt idx="56">
                  <c:v>26.02.2022</c:v>
                </c:pt>
                <c:pt idx="57">
                  <c:v>27.02.2022</c:v>
                </c:pt>
                <c:pt idx="58">
                  <c:v>28.02.2022</c:v>
                </c:pt>
                <c:pt idx="59">
                  <c:v>01.03.2022</c:v>
                </c:pt>
                <c:pt idx="60">
                  <c:v>02.03.2022</c:v>
                </c:pt>
                <c:pt idx="61">
                  <c:v>03.03.2022</c:v>
                </c:pt>
                <c:pt idx="62">
                  <c:v>04.03.2022</c:v>
                </c:pt>
                <c:pt idx="63">
                  <c:v>05.03.2022</c:v>
                </c:pt>
                <c:pt idx="64">
                  <c:v>06.03.2022</c:v>
                </c:pt>
                <c:pt idx="65">
                  <c:v>07.03.2022</c:v>
                </c:pt>
                <c:pt idx="66">
                  <c:v>08.03.2022</c:v>
                </c:pt>
                <c:pt idx="67">
                  <c:v>09.03.2022</c:v>
                </c:pt>
                <c:pt idx="68">
                  <c:v>10.03.2022</c:v>
                </c:pt>
                <c:pt idx="69">
                  <c:v>11.03.2022</c:v>
                </c:pt>
                <c:pt idx="70">
                  <c:v>12.03.2022</c:v>
                </c:pt>
                <c:pt idx="71">
                  <c:v>13.03.2022</c:v>
                </c:pt>
                <c:pt idx="72">
                  <c:v>14.03.2022</c:v>
                </c:pt>
                <c:pt idx="73">
                  <c:v>15.03.2022</c:v>
                </c:pt>
                <c:pt idx="74">
                  <c:v>16.03.2022</c:v>
                </c:pt>
                <c:pt idx="75">
                  <c:v>17.03.2022</c:v>
                </c:pt>
                <c:pt idx="76">
                  <c:v>18.03.2022</c:v>
                </c:pt>
                <c:pt idx="77">
                  <c:v>19.03.2022</c:v>
                </c:pt>
                <c:pt idx="78">
                  <c:v>20.03.2022</c:v>
                </c:pt>
                <c:pt idx="79">
                  <c:v>21.03.2022</c:v>
                </c:pt>
                <c:pt idx="80">
                  <c:v>22.03.2022</c:v>
                </c:pt>
                <c:pt idx="81">
                  <c:v>23.03.2022</c:v>
                </c:pt>
                <c:pt idx="82">
                  <c:v>24.03.2022</c:v>
                </c:pt>
                <c:pt idx="83">
                  <c:v>25.03.2022</c:v>
                </c:pt>
                <c:pt idx="84">
                  <c:v>26.03.2022</c:v>
                </c:pt>
                <c:pt idx="85">
                  <c:v>27.03.2022</c:v>
                </c:pt>
                <c:pt idx="86">
                  <c:v>28.03.2022</c:v>
                </c:pt>
                <c:pt idx="87">
                  <c:v>29.03.2022</c:v>
                </c:pt>
                <c:pt idx="88">
                  <c:v>30.03.2022</c:v>
                </c:pt>
                <c:pt idx="89">
                  <c:v>31.03.2022</c:v>
                </c:pt>
                <c:pt idx="90">
                  <c:v>01.04.2022</c:v>
                </c:pt>
                <c:pt idx="91">
                  <c:v>02.04.2022</c:v>
                </c:pt>
                <c:pt idx="92">
                  <c:v>03.04.2022</c:v>
                </c:pt>
                <c:pt idx="93">
                  <c:v>04.04.2022</c:v>
                </c:pt>
                <c:pt idx="94">
                  <c:v>05.04.2022</c:v>
                </c:pt>
                <c:pt idx="95">
                  <c:v>06.04.2022</c:v>
                </c:pt>
                <c:pt idx="96">
                  <c:v>07.04.2022</c:v>
                </c:pt>
                <c:pt idx="97">
                  <c:v>08.04.2022</c:v>
                </c:pt>
                <c:pt idx="98">
                  <c:v>09.04.2022</c:v>
                </c:pt>
                <c:pt idx="99">
                  <c:v>10.04.2022</c:v>
                </c:pt>
                <c:pt idx="100">
                  <c:v>11.04.2022</c:v>
                </c:pt>
                <c:pt idx="101">
                  <c:v>12.04.2022</c:v>
                </c:pt>
                <c:pt idx="102">
                  <c:v>13.04.2022</c:v>
                </c:pt>
                <c:pt idx="103">
                  <c:v>14.04.2022</c:v>
                </c:pt>
                <c:pt idx="104">
                  <c:v>15.04.2022</c:v>
                </c:pt>
                <c:pt idx="105">
                  <c:v>16.04.2022</c:v>
                </c:pt>
                <c:pt idx="106">
                  <c:v>17.04.2022</c:v>
                </c:pt>
                <c:pt idx="107">
                  <c:v>18.04.2022</c:v>
                </c:pt>
                <c:pt idx="108">
                  <c:v>19.04.2022</c:v>
                </c:pt>
                <c:pt idx="109">
                  <c:v>20.04.2022</c:v>
                </c:pt>
                <c:pt idx="110">
                  <c:v>21.04.2022</c:v>
                </c:pt>
                <c:pt idx="111">
                  <c:v>22.04.2022</c:v>
                </c:pt>
                <c:pt idx="112">
                  <c:v>23.04.2022</c:v>
                </c:pt>
                <c:pt idx="113">
                  <c:v>24.04.2022</c:v>
                </c:pt>
                <c:pt idx="114">
                  <c:v>25.04.2022</c:v>
                </c:pt>
                <c:pt idx="115">
                  <c:v>26.04.2022</c:v>
                </c:pt>
                <c:pt idx="116">
                  <c:v>27.04.2022</c:v>
                </c:pt>
                <c:pt idx="117">
                  <c:v>28.04.2022</c:v>
                </c:pt>
                <c:pt idx="118">
                  <c:v>29.04.2022</c:v>
                </c:pt>
                <c:pt idx="119">
                  <c:v>30.04.2022</c:v>
                </c:pt>
                <c:pt idx="120">
                  <c:v>01.05.2022</c:v>
                </c:pt>
                <c:pt idx="121">
                  <c:v>02.05.2022</c:v>
                </c:pt>
                <c:pt idx="122">
                  <c:v>03.05.2022</c:v>
                </c:pt>
                <c:pt idx="123">
                  <c:v>04.05.2022</c:v>
                </c:pt>
                <c:pt idx="124">
                  <c:v>05.05.2022</c:v>
                </c:pt>
                <c:pt idx="125">
                  <c:v>06.05.2022</c:v>
                </c:pt>
                <c:pt idx="126">
                  <c:v>07.05.2022</c:v>
                </c:pt>
                <c:pt idx="127">
                  <c:v>08.05.2022</c:v>
                </c:pt>
                <c:pt idx="128">
                  <c:v>09.05.2022</c:v>
                </c:pt>
                <c:pt idx="129">
                  <c:v>10.05.2022</c:v>
                </c:pt>
                <c:pt idx="130">
                  <c:v>11.05.2022</c:v>
                </c:pt>
                <c:pt idx="131">
                  <c:v>12.05.2022</c:v>
                </c:pt>
                <c:pt idx="132">
                  <c:v>13.05.2022</c:v>
                </c:pt>
                <c:pt idx="133">
                  <c:v>14.05.2022</c:v>
                </c:pt>
                <c:pt idx="134">
                  <c:v>15.05.2022</c:v>
                </c:pt>
                <c:pt idx="135">
                  <c:v>16.05.2022</c:v>
                </c:pt>
                <c:pt idx="136">
                  <c:v>17.05.2022</c:v>
                </c:pt>
                <c:pt idx="137">
                  <c:v>18.05.2022</c:v>
                </c:pt>
                <c:pt idx="138">
                  <c:v>19.05.2022</c:v>
                </c:pt>
                <c:pt idx="139">
                  <c:v>20.05.2022</c:v>
                </c:pt>
                <c:pt idx="140">
                  <c:v>21.05.2022</c:v>
                </c:pt>
                <c:pt idx="141">
                  <c:v>22.05.2022</c:v>
                </c:pt>
                <c:pt idx="142">
                  <c:v>23.05.2022</c:v>
                </c:pt>
                <c:pt idx="143">
                  <c:v>24.05.2022</c:v>
                </c:pt>
                <c:pt idx="144">
                  <c:v>25.05.2022</c:v>
                </c:pt>
                <c:pt idx="145">
                  <c:v>26.05.2022</c:v>
                </c:pt>
                <c:pt idx="146">
                  <c:v>27.05.2022</c:v>
                </c:pt>
                <c:pt idx="147">
                  <c:v>28.05.2022</c:v>
                </c:pt>
                <c:pt idx="148">
                  <c:v>29.05.2022</c:v>
                </c:pt>
                <c:pt idx="149">
                  <c:v>30.05.2022</c:v>
                </c:pt>
                <c:pt idx="150">
                  <c:v>31.05.2022</c:v>
                </c:pt>
                <c:pt idx="151">
                  <c:v>01.06.2022</c:v>
                </c:pt>
                <c:pt idx="152">
                  <c:v>02.06.2022</c:v>
                </c:pt>
                <c:pt idx="153">
                  <c:v>03.06.2022</c:v>
                </c:pt>
                <c:pt idx="154">
                  <c:v>04.06.2022</c:v>
                </c:pt>
                <c:pt idx="155">
                  <c:v>05.06.2022</c:v>
                </c:pt>
                <c:pt idx="156">
                  <c:v>06.06.2022</c:v>
                </c:pt>
                <c:pt idx="157">
                  <c:v>07.06.2022</c:v>
                </c:pt>
                <c:pt idx="158">
                  <c:v>08.06.2022</c:v>
                </c:pt>
                <c:pt idx="159">
                  <c:v>09.06.2022</c:v>
                </c:pt>
                <c:pt idx="160">
                  <c:v>10.06.2022</c:v>
                </c:pt>
                <c:pt idx="161">
                  <c:v>11.06.2022</c:v>
                </c:pt>
                <c:pt idx="162">
                  <c:v>12.06.2022</c:v>
                </c:pt>
                <c:pt idx="163">
                  <c:v>13.06.2022</c:v>
                </c:pt>
                <c:pt idx="164">
                  <c:v>14.06.2022</c:v>
                </c:pt>
                <c:pt idx="165">
                  <c:v>15.06.2022</c:v>
                </c:pt>
                <c:pt idx="166">
                  <c:v>16.06.2022</c:v>
                </c:pt>
                <c:pt idx="167">
                  <c:v>17.06.2022</c:v>
                </c:pt>
                <c:pt idx="168">
                  <c:v>18.06.2022</c:v>
                </c:pt>
                <c:pt idx="169">
                  <c:v>19.06.2022</c:v>
                </c:pt>
                <c:pt idx="170">
                  <c:v>20.06.2022</c:v>
                </c:pt>
                <c:pt idx="171">
                  <c:v>21.06.2022</c:v>
                </c:pt>
                <c:pt idx="172">
                  <c:v>22.06.2022</c:v>
                </c:pt>
                <c:pt idx="173">
                  <c:v>23.06.2022</c:v>
                </c:pt>
                <c:pt idx="174">
                  <c:v>24.06.2022</c:v>
                </c:pt>
                <c:pt idx="175">
                  <c:v>25.06.2022</c:v>
                </c:pt>
                <c:pt idx="176">
                  <c:v>26.06.2022</c:v>
                </c:pt>
                <c:pt idx="177">
                  <c:v>27.06.2022</c:v>
                </c:pt>
                <c:pt idx="178">
                  <c:v>28.06.2022</c:v>
                </c:pt>
                <c:pt idx="179">
                  <c:v>29.06.2022</c:v>
                </c:pt>
                <c:pt idx="180">
                  <c:v>30.06.2022</c:v>
                </c:pt>
                <c:pt idx="181">
                  <c:v>01.07.2022</c:v>
                </c:pt>
                <c:pt idx="182">
                  <c:v>02.07.2022</c:v>
                </c:pt>
                <c:pt idx="183">
                  <c:v>03.07.2022</c:v>
                </c:pt>
                <c:pt idx="184">
                  <c:v>04.07.2022</c:v>
                </c:pt>
                <c:pt idx="185">
                  <c:v>05.07.2022</c:v>
                </c:pt>
                <c:pt idx="186">
                  <c:v>06.07.2022</c:v>
                </c:pt>
                <c:pt idx="187">
                  <c:v>07.07.2022</c:v>
                </c:pt>
                <c:pt idx="188">
                  <c:v>08.07.2022</c:v>
                </c:pt>
                <c:pt idx="189">
                  <c:v>09.07.2022</c:v>
                </c:pt>
                <c:pt idx="190">
                  <c:v>10.07.2022</c:v>
                </c:pt>
                <c:pt idx="191">
                  <c:v>11.07.2022</c:v>
                </c:pt>
                <c:pt idx="192">
                  <c:v>12.07.2022</c:v>
                </c:pt>
                <c:pt idx="193">
                  <c:v>13.07.2022</c:v>
                </c:pt>
                <c:pt idx="194">
                  <c:v>14.07.2022</c:v>
                </c:pt>
                <c:pt idx="195">
                  <c:v>15.07.2022</c:v>
                </c:pt>
                <c:pt idx="196">
                  <c:v>16.07.2022</c:v>
                </c:pt>
                <c:pt idx="197">
                  <c:v>17.07.2022</c:v>
                </c:pt>
                <c:pt idx="198">
                  <c:v>18.07.2022</c:v>
                </c:pt>
                <c:pt idx="199">
                  <c:v>19.07.2022</c:v>
                </c:pt>
                <c:pt idx="200">
                  <c:v>20.07.2022</c:v>
                </c:pt>
                <c:pt idx="201">
                  <c:v>21.07.2022</c:v>
                </c:pt>
                <c:pt idx="202">
                  <c:v>22.07.2022</c:v>
                </c:pt>
                <c:pt idx="203">
                  <c:v>23.07.2022</c:v>
                </c:pt>
                <c:pt idx="204">
                  <c:v>24.07.2022</c:v>
                </c:pt>
                <c:pt idx="205">
                  <c:v>25.07.2022</c:v>
                </c:pt>
                <c:pt idx="206">
                  <c:v>26.07.2022</c:v>
                </c:pt>
                <c:pt idx="207">
                  <c:v>27.07.2022</c:v>
                </c:pt>
                <c:pt idx="208">
                  <c:v>28.07.2022</c:v>
                </c:pt>
                <c:pt idx="209">
                  <c:v>29.07.2022</c:v>
                </c:pt>
                <c:pt idx="210">
                  <c:v>30.07.2022</c:v>
                </c:pt>
                <c:pt idx="211">
                  <c:v>31.07.2022</c:v>
                </c:pt>
                <c:pt idx="212">
                  <c:v>01.08.2022</c:v>
                </c:pt>
                <c:pt idx="213">
                  <c:v>02.08.2022</c:v>
                </c:pt>
                <c:pt idx="214">
                  <c:v>03.08.2022</c:v>
                </c:pt>
                <c:pt idx="215">
                  <c:v>04.08.2022</c:v>
                </c:pt>
                <c:pt idx="216">
                  <c:v>05.08.2022</c:v>
                </c:pt>
                <c:pt idx="217">
                  <c:v>06.08.2022</c:v>
                </c:pt>
                <c:pt idx="218">
                  <c:v>07.08.2022</c:v>
                </c:pt>
                <c:pt idx="219">
                  <c:v>08.08.2022</c:v>
                </c:pt>
                <c:pt idx="220">
                  <c:v>09.08.2022</c:v>
                </c:pt>
                <c:pt idx="221">
                  <c:v>10.08.2022</c:v>
                </c:pt>
                <c:pt idx="222">
                  <c:v>11.08.2022</c:v>
                </c:pt>
                <c:pt idx="223">
                  <c:v>12.08.2022</c:v>
                </c:pt>
                <c:pt idx="224">
                  <c:v>13.08.2022</c:v>
                </c:pt>
                <c:pt idx="225">
                  <c:v>14.08.2022</c:v>
                </c:pt>
                <c:pt idx="226">
                  <c:v>15.08.2022</c:v>
                </c:pt>
                <c:pt idx="227">
                  <c:v>16.08.2022</c:v>
                </c:pt>
                <c:pt idx="228">
                  <c:v>17.08.2022</c:v>
                </c:pt>
                <c:pt idx="229">
                  <c:v>18.08.2022</c:v>
                </c:pt>
                <c:pt idx="230">
                  <c:v>19.08.2022</c:v>
                </c:pt>
                <c:pt idx="231">
                  <c:v>20.08.2022</c:v>
                </c:pt>
                <c:pt idx="232">
                  <c:v>21.08.2022</c:v>
                </c:pt>
                <c:pt idx="233">
                  <c:v>22.08.2022</c:v>
                </c:pt>
                <c:pt idx="234">
                  <c:v>23.08.2022</c:v>
                </c:pt>
                <c:pt idx="235">
                  <c:v>24.08.2022</c:v>
                </c:pt>
                <c:pt idx="236">
                  <c:v>25.08.2022</c:v>
                </c:pt>
                <c:pt idx="237">
                  <c:v>26.08.2022</c:v>
                </c:pt>
                <c:pt idx="238">
                  <c:v>27.08.2022</c:v>
                </c:pt>
                <c:pt idx="239">
                  <c:v>28.08.2022</c:v>
                </c:pt>
                <c:pt idx="240">
                  <c:v>29.08.2022</c:v>
                </c:pt>
                <c:pt idx="241">
                  <c:v>30.08.2022</c:v>
                </c:pt>
                <c:pt idx="242">
                  <c:v>31.08.2022</c:v>
                </c:pt>
                <c:pt idx="243">
                  <c:v>01.09.2022</c:v>
                </c:pt>
                <c:pt idx="244">
                  <c:v>02.09.2022</c:v>
                </c:pt>
                <c:pt idx="245">
                  <c:v>03.09.2022</c:v>
                </c:pt>
                <c:pt idx="246">
                  <c:v>04.09.2022</c:v>
                </c:pt>
                <c:pt idx="247">
                  <c:v>05.09.2022</c:v>
                </c:pt>
                <c:pt idx="248">
                  <c:v>06.09.2022</c:v>
                </c:pt>
                <c:pt idx="249">
                  <c:v>07.09.2022</c:v>
                </c:pt>
                <c:pt idx="250">
                  <c:v>08.09.2022</c:v>
                </c:pt>
                <c:pt idx="251">
                  <c:v>09.09.2022</c:v>
                </c:pt>
                <c:pt idx="252">
                  <c:v>10.09.2022</c:v>
                </c:pt>
                <c:pt idx="253">
                  <c:v>11.09.2022</c:v>
                </c:pt>
                <c:pt idx="254">
                  <c:v>12.09.2022</c:v>
                </c:pt>
                <c:pt idx="255">
                  <c:v>13.09.2022</c:v>
                </c:pt>
                <c:pt idx="256">
                  <c:v>14.09.2022</c:v>
                </c:pt>
                <c:pt idx="257">
                  <c:v>15.09.2022</c:v>
                </c:pt>
                <c:pt idx="258">
                  <c:v>16.09.2022</c:v>
                </c:pt>
                <c:pt idx="259">
                  <c:v>17.09.2022</c:v>
                </c:pt>
                <c:pt idx="260">
                  <c:v>18.09.2022</c:v>
                </c:pt>
                <c:pt idx="261">
                  <c:v>19.09.2022</c:v>
                </c:pt>
                <c:pt idx="262">
                  <c:v>20.09.2022</c:v>
                </c:pt>
                <c:pt idx="263">
                  <c:v>21.09.2022</c:v>
                </c:pt>
                <c:pt idx="264">
                  <c:v>22.09.2022</c:v>
                </c:pt>
                <c:pt idx="265">
                  <c:v>23.09.2022</c:v>
                </c:pt>
                <c:pt idx="266">
                  <c:v>24.09.2022</c:v>
                </c:pt>
                <c:pt idx="267">
                  <c:v>25.09.2022</c:v>
                </c:pt>
                <c:pt idx="268">
                  <c:v>26.09.2022</c:v>
                </c:pt>
                <c:pt idx="269">
                  <c:v>27.09.2022</c:v>
                </c:pt>
                <c:pt idx="270">
                  <c:v>28.09.2022</c:v>
                </c:pt>
                <c:pt idx="271">
                  <c:v>29.09.2022</c:v>
                </c:pt>
                <c:pt idx="272">
                  <c:v>30.09.2022</c:v>
                </c:pt>
                <c:pt idx="273">
                  <c:v>01.10.2022</c:v>
                </c:pt>
                <c:pt idx="274">
                  <c:v>02.10.2022</c:v>
                </c:pt>
                <c:pt idx="275">
                  <c:v>03.10.2022</c:v>
                </c:pt>
                <c:pt idx="276">
                  <c:v>04.10.2022</c:v>
                </c:pt>
                <c:pt idx="277">
                  <c:v>05.10.2022</c:v>
                </c:pt>
                <c:pt idx="278">
                  <c:v>06.10.2022</c:v>
                </c:pt>
                <c:pt idx="279">
                  <c:v>07.10.2022</c:v>
                </c:pt>
                <c:pt idx="280">
                  <c:v>08.10.2022</c:v>
                </c:pt>
                <c:pt idx="281">
                  <c:v>09.10.2022</c:v>
                </c:pt>
                <c:pt idx="282">
                  <c:v>10.10.2022</c:v>
                </c:pt>
                <c:pt idx="283">
                  <c:v>11.10.2022</c:v>
                </c:pt>
                <c:pt idx="284">
                  <c:v>12.10.2022</c:v>
                </c:pt>
                <c:pt idx="285">
                  <c:v>13.10.2022</c:v>
                </c:pt>
                <c:pt idx="286">
                  <c:v>14.10.2022</c:v>
                </c:pt>
                <c:pt idx="287">
                  <c:v>15.10.2022</c:v>
                </c:pt>
                <c:pt idx="288">
                  <c:v>16.10.2022</c:v>
                </c:pt>
                <c:pt idx="289">
                  <c:v>17.10.2022</c:v>
                </c:pt>
                <c:pt idx="290">
                  <c:v>18.10.2022</c:v>
                </c:pt>
                <c:pt idx="291">
                  <c:v>19.10.2022</c:v>
                </c:pt>
                <c:pt idx="292">
                  <c:v>20.10.2022</c:v>
                </c:pt>
                <c:pt idx="293">
                  <c:v>21.10.2022</c:v>
                </c:pt>
                <c:pt idx="294">
                  <c:v>22.10.2022</c:v>
                </c:pt>
                <c:pt idx="295">
                  <c:v>23.10.2022</c:v>
                </c:pt>
                <c:pt idx="296">
                  <c:v>24.10.2022</c:v>
                </c:pt>
                <c:pt idx="297">
                  <c:v>25.10.2022</c:v>
                </c:pt>
                <c:pt idx="298">
                  <c:v>26.10.2022</c:v>
                </c:pt>
                <c:pt idx="299">
                  <c:v>27.10.2022</c:v>
                </c:pt>
                <c:pt idx="300">
                  <c:v>28.10.2022</c:v>
                </c:pt>
                <c:pt idx="301">
                  <c:v>29.10.2022</c:v>
                </c:pt>
                <c:pt idx="302">
                  <c:v>30.10.2022</c:v>
                </c:pt>
                <c:pt idx="303">
                  <c:v>31.10.2022</c:v>
                </c:pt>
                <c:pt idx="304">
                  <c:v>01.11.2022</c:v>
                </c:pt>
                <c:pt idx="305">
                  <c:v>02.11.2022</c:v>
                </c:pt>
                <c:pt idx="306">
                  <c:v>03.11.2022</c:v>
                </c:pt>
                <c:pt idx="307">
                  <c:v>04.11.2022</c:v>
                </c:pt>
                <c:pt idx="308">
                  <c:v>05.11.2022</c:v>
                </c:pt>
                <c:pt idx="309">
                  <c:v>06.11.2022</c:v>
                </c:pt>
                <c:pt idx="310">
                  <c:v>07.11.2022</c:v>
                </c:pt>
                <c:pt idx="311">
                  <c:v>08.11.2022</c:v>
                </c:pt>
                <c:pt idx="312">
                  <c:v>09.11.2022</c:v>
                </c:pt>
                <c:pt idx="313">
                  <c:v>10.11.2022</c:v>
                </c:pt>
                <c:pt idx="314">
                  <c:v>11.11.2022</c:v>
                </c:pt>
                <c:pt idx="315">
                  <c:v>12.11.2022</c:v>
                </c:pt>
                <c:pt idx="316">
                  <c:v>13.11.2022</c:v>
                </c:pt>
                <c:pt idx="317">
                  <c:v>14.11.2022</c:v>
                </c:pt>
                <c:pt idx="318">
                  <c:v>15.11.2022</c:v>
                </c:pt>
                <c:pt idx="319">
                  <c:v>16.11.2022</c:v>
                </c:pt>
                <c:pt idx="320">
                  <c:v>17.11.2022</c:v>
                </c:pt>
                <c:pt idx="321">
                  <c:v>18.11.2022</c:v>
                </c:pt>
                <c:pt idx="322">
                  <c:v>19.11.2022</c:v>
                </c:pt>
                <c:pt idx="323">
                  <c:v>20.11.2022</c:v>
                </c:pt>
                <c:pt idx="324">
                  <c:v>21.11.2022</c:v>
                </c:pt>
                <c:pt idx="325">
                  <c:v>22.11.2022</c:v>
                </c:pt>
                <c:pt idx="326">
                  <c:v>23.11.2022</c:v>
                </c:pt>
                <c:pt idx="327">
                  <c:v>24.11.2022</c:v>
                </c:pt>
                <c:pt idx="328">
                  <c:v>25.11.2022</c:v>
                </c:pt>
                <c:pt idx="329">
                  <c:v>26.11.2022</c:v>
                </c:pt>
                <c:pt idx="330">
                  <c:v>27.11.2022</c:v>
                </c:pt>
                <c:pt idx="331">
                  <c:v>28.11.2022</c:v>
                </c:pt>
                <c:pt idx="332">
                  <c:v>29.11.2022</c:v>
                </c:pt>
                <c:pt idx="333">
                  <c:v>30.11.2022</c:v>
                </c:pt>
                <c:pt idx="334">
                  <c:v>01.12.2022</c:v>
                </c:pt>
                <c:pt idx="335">
                  <c:v>02.12.2022</c:v>
                </c:pt>
                <c:pt idx="336">
                  <c:v>03.12.2022</c:v>
                </c:pt>
                <c:pt idx="337">
                  <c:v>04.12.2022</c:v>
                </c:pt>
                <c:pt idx="338">
                  <c:v>05.12.2022</c:v>
                </c:pt>
                <c:pt idx="339">
                  <c:v>06.12.2022</c:v>
                </c:pt>
                <c:pt idx="340">
                  <c:v>07.12.2022</c:v>
                </c:pt>
                <c:pt idx="341">
                  <c:v>08.12.2022</c:v>
                </c:pt>
                <c:pt idx="342">
                  <c:v>09.12.2022</c:v>
                </c:pt>
                <c:pt idx="343">
                  <c:v>10.12.2022</c:v>
                </c:pt>
                <c:pt idx="344">
                  <c:v>11.12.2022</c:v>
                </c:pt>
                <c:pt idx="345">
                  <c:v>12.12.2022</c:v>
                </c:pt>
                <c:pt idx="346">
                  <c:v>13.12.2022</c:v>
                </c:pt>
                <c:pt idx="347">
                  <c:v>14.12.2022</c:v>
                </c:pt>
                <c:pt idx="348">
                  <c:v>15.12.2022</c:v>
                </c:pt>
                <c:pt idx="349">
                  <c:v>16.12.2022</c:v>
                </c:pt>
                <c:pt idx="350">
                  <c:v>17.12.2022</c:v>
                </c:pt>
                <c:pt idx="351">
                  <c:v>18.12.2022</c:v>
                </c:pt>
                <c:pt idx="352">
                  <c:v>19.12.2022</c:v>
                </c:pt>
                <c:pt idx="353">
                  <c:v>20.12.2022</c:v>
                </c:pt>
                <c:pt idx="354">
                  <c:v>21.12.2022</c:v>
                </c:pt>
                <c:pt idx="355">
                  <c:v>22.12.2022</c:v>
                </c:pt>
                <c:pt idx="356">
                  <c:v>23.12.2022</c:v>
                </c:pt>
                <c:pt idx="357">
                  <c:v>24.12.2022</c:v>
                </c:pt>
                <c:pt idx="358">
                  <c:v>25.12.2022</c:v>
                </c:pt>
                <c:pt idx="359">
                  <c:v>26.12.2022</c:v>
                </c:pt>
                <c:pt idx="360">
                  <c:v>27.12.2022</c:v>
                </c:pt>
                <c:pt idx="361">
                  <c:v>28.12.2022</c:v>
                </c:pt>
                <c:pt idx="362">
                  <c:v>29.12.2022</c:v>
                </c:pt>
                <c:pt idx="363">
                  <c:v>30.12.2022</c:v>
                </c:pt>
                <c:pt idx="364">
                  <c:v>31.12.2022</c:v>
                </c:pt>
              </c:strCache>
            </c:strRef>
          </c:cat>
          <c:val>
            <c:numRef>
              <c:f>Sheet1!$H$2:$H$366</c:f>
              <c:numCache>
                <c:formatCode>General</c:formatCode>
                <c:ptCount val="365"/>
                <c:pt idx="0">
                  <c:v>10052</c:v>
                </c:pt>
                <c:pt idx="1">
                  <c:v>11833</c:v>
                </c:pt>
                <c:pt idx="2">
                  <c:v>10789</c:v>
                </c:pt>
                <c:pt idx="3">
                  <c:v>10297</c:v>
                </c:pt>
                <c:pt idx="4">
                  <c:v>9434</c:v>
                </c:pt>
                <c:pt idx="5">
                  <c:v>12303</c:v>
                </c:pt>
                <c:pt idx="6">
                  <c:v>11390</c:v>
                </c:pt>
                <c:pt idx="7">
                  <c:v>9699</c:v>
                </c:pt>
                <c:pt idx="8">
                  <c:v>10927</c:v>
                </c:pt>
                <c:pt idx="9">
                  <c:v>8940</c:v>
                </c:pt>
                <c:pt idx="10">
                  <c:v>8487</c:v>
                </c:pt>
                <c:pt idx="11">
                  <c:v>10158</c:v>
                </c:pt>
                <c:pt idx="12">
                  <c:v>8806</c:v>
                </c:pt>
                <c:pt idx="13">
                  <c:v>9206</c:v>
                </c:pt>
                <c:pt idx="14">
                  <c:v>9372</c:v>
                </c:pt>
                <c:pt idx="15">
                  <c:v>9720</c:v>
                </c:pt>
                <c:pt idx="16">
                  <c:v>8370</c:v>
                </c:pt>
                <c:pt idx="17">
                  <c:v>8019</c:v>
                </c:pt>
                <c:pt idx="18">
                  <c:v>7839</c:v>
                </c:pt>
                <c:pt idx="19">
                  <c:v>8269</c:v>
                </c:pt>
                <c:pt idx="20">
                  <c:v>8330</c:v>
                </c:pt>
                <c:pt idx="21">
                  <c:v>8275</c:v>
                </c:pt>
                <c:pt idx="22">
                  <c:v>9006</c:v>
                </c:pt>
                <c:pt idx="23">
                  <c:v>7784</c:v>
                </c:pt>
                <c:pt idx="24">
                  <c:v>7960</c:v>
                </c:pt>
                <c:pt idx="25">
                  <c:v>9302</c:v>
                </c:pt>
                <c:pt idx="26">
                  <c:v>8369</c:v>
                </c:pt>
                <c:pt idx="27">
                  <c:v>8828</c:v>
                </c:pt>
                <c:pt idx="28">
                  <c:v>9308</c:v>
                </c:pt>
                <c:pt idx="29">
                  <c:v>10209</c:v>
                </c:pt>
                <c:pt idx="30">
                  <c:v>10552</c:v>
                </c:pt>
                <c:pt idx="31">
                  <c:v>9439</c:v>
                </c:pt>
                <c:pt idx="32">
                  <c:v>12162</c:v>
                </c:pt>
                <c:pt idx="33">
                  <c:v>10679</c:v>
                </c:pt>
                <c:pt idx="34">
                  <c:v>10394</c:v>
                </c:pt>
                <c:pt idx="35">
                  <c:v>9427</c:v>
                </c:pt>
                <c:pt idx="36">
                  <c:v>9972</c:v>
                </c:pt>
                <c:pt idx="37">
                  <c:v>9209</c:v>
                </c:pt>
                <c:pt idx="38">
                  <c:v>8519</c:v>
                </c:pt>
                <c:pt idx="39">
                  <c:v>9328</c:v>
                </c:pt>
                <c:pt idx="40">
                  <c:v>8583</c:v>
                </c:pt>
                <c:pt idx="41">
                  <c:v>9038</c:v>
                </c:pt>
                <c:pt idx="42">
                  <c:v>8208</c:v>
                </c:pt>
                <c:pt idx="43">
                  <c:v>7495</c:v>
                </c:pt>
                <c:pt idx="44">
                  <c:v>9213</c:v>
                </c:pt>
                <c:pt idx="45">
                  <c:v>8836</c:v>
                </c:pt>
                <c:pt idx="46">
                  <c:v>9286</c:v>
                </c:pt>
                <c:pt idx="47">
                  <c:v>8736</c:v>
                </c:pt>
                <c:pt idx="48">
                  <c:v>9710</c:v>
                </c:pt>
                <c:pt idx="49">
                  <c:v>10227</c:v>
                </c:pt>
                <c:pt idx="50">
                  <c:v>9335</c:v>
                </c:pt>
                <c:pt idx="51">
                  <c:v>8911</c:v>
                </c:pt>
                <c:pt idx="52">
                  <c:v>8103</c:v>
                </c:pt>
                <c:pt idx="53">
                  <c:v>8272</c:v>
                </c:pt>
                <c:pt idx="54">
                  <c:v>6890</c:v>
                </c:pt>
                <c:pt idx="55">
                  <c:v>9114</c:v>
                </c:pt>
                <c:pt idx="56">
                  <c:v>9270</c:v>
                </c:pt>
                <c:pt idx="57">
                  <c:v>7636</c:v>
                </c:pt>
                <c:pt idx="58">
                  <c:v>6941</c:v>
                </c:pt>
                <c:pt idx="59">
                  <c:v>6483</c:v>
                </c:pt>
                <c:pt idx="60">
                  <c:v>7894</c:v>
                </c:pt>
                <c:pt idx="61">
                  <c:v>7594</c:v>
                </c:pt>
                <c:pt idx="62">
                  <c:v>7896</c:v>
                </c:pt>
                <c:pt idx="63">
                  <c:v>8120</c:v>
                </c:pt>
                <c:pt idx="64">
                  <c:v>9003</c:v>
                </c:pt>
                <c:pt idx="65">
                  <c:v>8297</c:v>
                </c:pt>
                <c:pt idx="66">
                  <c:v>8006</c:v>
                </c:pt>
                <c:pt idx="67">
                  <c:v>9262</c:v>
                </c:pt>
                <c:pt idx="68">
                  <c:v>8294</c:v>
                </c:pt>
                <c:pt idx="69">
                  <c:v>8591</c:v>
                </c:pt>
                <c:pt idx="70">
                  <c:v>8235</c:v>
                </c:pt>
                <c:pt idx="71">
                  <c:v>8470</c:v>
                </c:pt>
                <c:pt idx="72">
                  <c:v>7950</c:v>
                </c:pt>
                <c:pt idx="73">
                  <c:v>7712</c:v>
                </c:pt>
                <c:pt idx="74">
                  <c:v>8874</c:v>
                </c:pt>
                <c:pt idx="75">
                  <c:v>9569</c:v>
                </c:pt>
                <c:pt idx="76">
                  <c:v>8905</c:v>
                </c:pt>
                <c:pt idx="77">
                  <c:v>8312</c:v>
                </c:pt>
                <c:pt idx="78">
                  <c:v>9967</c:v>
                </c:pt>
                <c:pt idx="79">
                  <c:v>8815</c:v>
                </c:pt>
                <c:pt idx="80">
                  <c:v>8425</c:v>
                </c:pt>
                <c:pt idx="81">
                  <c:v>9702</c:v>
                </c:pt>
                <c:pt idx="82">
                  <c:v>8639</c:v>
                </c:pt>
                <c:pt idx="83">
                  <c:v>8023</c:v>
                </c:pt>
                <c:pt idx="84">
                  <c:v>7768</c:v>
                </c:pt>
                <c:pt idx="85">
                  <c:v>9639</c:v>
                </c:pt>
                <c:pt idx="86">
                  <c:v>8651</c:v>
                </c:pt>
                <c:pt idx="87">
                  <c:v>7671</c:v>
                </c:pt>
                <c:pt idx="88">
                  <c:v>8713</c:v>
                </c:pt>
                <c:pt idx="89">
                  <c:v>7960</c:v>
                </c:pt>
                <c:pt idx="90">
                  <c:v>9839</c:v>
                </c:pt>
                <c:pt idx="91">
                  <c:v>9839</c:v>
                </c:pt>
                <c:pt idx="92">
                  <c:v>9705</c:v>
                </c:pt>
                <c:pt idx="93">
                  <c:v>8733</c:v>
                </c:pt>
                <c:pt idx="94">
                  <c:v>8320</c:v>
                </c:pt>
                <c:pt idx="95">
                  <c:v>9411</c:v>
                </c:pt>
                <c:pt idx="96">
                  <c:v>8737</c:v>
                </c:pt>
                <c:pt idx="97">
                  <c:v>9721</c:v>
                </c:pt>
                <c:pt idx="98">
                  <c:v>8671</c:v>
                </c:pt>
                <c:pt idx="99">
                  <c:v>8938</c:v>
                </c:pt>
                <c:pt idx="100">
                  <c:v>8166</c:v>
                </c:pt>
                <c:pt idx="101">
                  <c:v>7263</c:v>
                </c:pt>
                <c:pt idx="102">
                  <c:v>8989</c:v>
                </c:pt>
                <c:pt idx="103">
                  <c:v>8981</c:v>
                </c:pt>
                <c:pt idx="104">
                  <c:v>10681</c:v>
                </c:pt>
                <c:pt idx="105">
                  <c:v>9602</c:v>
                </c:pt>
                <c:pt idx="106">
                  <c:v>9266</c:v>
                </c:pt>
                <c:pt idx="107">
                  <c:v>9489</c:v>
                </c:pt>
                <c:pt idx="108">
                  <c:v>9942</c:v>
                </c:pt>
                <c:pt idx="109">
                  <c:v>11040</c:v>
                </c:pt>
                <c:pt idx="110">
                  <c:v>9986</c:v>
                </c:pt>
                <c:pt idx="111">
                  <c:v>11624</c:v>
                </c:pt>
                <c:pt idx="112">
                  <c:v>11635</c:v>
                </c:pt>
                <c:pt idx="113">
                  <c:v>10799</c:v>
                </c:pt>
                <c:pt idx="114">
                  <c:v>11496</c:v>
                </c:pt>
                <c:pt idx="115">
                  <c:v>10610</c:v>
                </c:pt>
                <c:pt idx="116">
                  <c:v>11147</c:v>
                </c:pt>
                <c:pt idx="117">
                  <c:v>10973</c:v>
                </c:pt>
                <c:pt idx="118">
                  <c:v>15997</c:v>
                </c:pt>
                <c:pt idx="119">
                  <c:v>10723</c:v>
                </c:pt>
                <c:pt idx="120">
                  <c:v>10666</c:v>
                </c:pt>
                <c:pt idx="121">
                  <c:v>9325</c:v>
                </c:pt>
                <c:pt idx="122">
                  <c:v>8009</c:v>
                </c:pt>
                <c:pt idx="123">
                  <c:v>8343</c:v>
                </c:pt>
                <c:pt idx="124">
                  <c:v>7612</c:v>
                </c:pt>
                <c:pt idx="125">
                  <c:v>9750</c:v>
                </c:pt>
                <c:pt idx="126">
                  <c:v>8692</c:v>
                </c:pt>
                <c:pt idx="127">
                  <c:v>7558</c:v>
                </c:pt>
                <c:pt idx="128">
                  <c:v>7264</c:v>
                </c:pt>
                <c:pt idx="129">
                  <c:v>7467</c:v>
                </c:pt>
                <c:pt idx="130">
                  <c:v>8294</c:v>
                </c:pt>
                <c:pt idx="131">
                  <c:v>8302</c:v>
                </c:pt>
                <c:pt idx="132">
                  <c:v>9450</c:v>
                </c:pt>
                <c:pt idx="133">
                  <c:v>8467</c:v>
                </c:pt>
                <c:pt idx="134">
                  <c:v>7862</c:v>
                </c:pt>
                <c:pt idx="135">
                  <c:v>7895</c:v>
                </c:pt>
                <c:pt idx="136">
                  <c:v>6873</c:v>
                </c:pt>
                <c:pt idx="137">
                  <c:v>7029</c:v>
                </c:pt>
                <c:pt idx="138">
                  <c:v>8223</c:v>
                </c:pt>
                <c:pt idx="139">
                  <c:v>7718</c:v>
                </c:pt>
                <c:pt idx="140">
                  <c:v>7885</c:v>
                </c:pt>
                <c:pt idx="141">
                  <c:v>8314</c:v>
                </c:pt>
                <c:pt idx="142">
                  <c:v>7698</c:v>
                </c:pt>
                <c:pt idx="143">
                  <c:v>7666</c:v>
                </c:pt>
                <c:pt idx="144">
                  <c:v>8623</c:v>
                </c:pt>
                <c:pt idx="145">
                  <c:v>8150</c:v>
                </c:pt>
                <c:pt idx="146">
                  <c:v>8135</c:v>
                </c:pt>
                <c:pt idx="147">
                  <c:v>8924</c:v>
                </c:pt>
                <c:pt idx="148">
                  <c:v>9209</c:v>
                </c:pt>
                <c:pt idx="149">
                  <c:v>9182</c:v>
                </c:pt>
                <c:pt idx="150">
                  <c:v>8725</c:v>
                </c:pt>
                <c:pt idx="151">
                  <c:v>9580</c:v>
                </c:pt>
                <c:pt idx="152">
                  <c:v>8468</c:v>
                </c:pt>
                <c:pt idx="153">
                  <c:v>10629</c:v>
                </c:pt>
                <c:pt idx="154">
                  <c:v>12854</c:v>
                </c:pt>
                <c:pt idx="155">
                  <c:v>9351</c:v>
                </c:pt>
                <c:pt idx="156">
                  <c:v>8169</c:v>
                </c:pt>
                <c:pt idx="157">
                  <c:v>8126</c:v>
                </c:pt>
                <c:pt idx="158">
                  <c:v>8845</c:v>
                </c:pt>
                <c:pt idx="159">
                  <c:v>8821</c:v>
                </c:pt>
                <c:pt idx="160">
                  <c:v>9858</c:v>
                </c:pt>
                <c:pt idx="161">
                  <c:v>9252</c:v>
                </c:pt>
                <c:pt idx="162">
                  <c:v>10183</c:v>
                </c:pt>
                <c:pt idx="163">
                  <c:v>9405</c:v>
                </c:pt>
                <c:pt idx="164">
                  <c:v>8508</c:v>
                </c:pt>
                <c:pt idx="165">
                  <c:v>9599</c:v>
                </c:pt>
                <c:pt idx="166">
                  <c:v>10199</c:v>
                </c:pt>
                <c:pt idx="167">
                  <c:v>11936</c:v>
                </c:pt>
                <c:pt idx="168">
                  <c:v>13394</c:v>
                </c:pt>
                <c:pt idx="169">
                  <c:v>13291</c:v>
                </c:pt>
                <c:pt idx="170">
                  <c:v>12894</c:v>
                </c:pt>
                <c:pt idx="171">
                  <c:v>11869</c:v>
                </c:pt>
                <c:pt idx="172">
                  <c:v>12888</c:v>
                </c:pt>
                <c:pt idx="173">
                  <c:v>11834</c:v>
                </c:pt>
                <c:pt idx="174">
                  <c:v>14293</c:v>
                </c:pt>
                <c:pt idx="175">
                  <c:v>12769</c:v>
                </c:pt>
                <c:pt idx="176">
                  <c:v>12200</c:v>
                </c:pt>
                <c:pt idx="177">
                  <c:v>10805</c:v>
                </c:pt>
                <c:pt idx="178">
                  <c:v>10526</c:v>
                </c:pt>
                <c:pt idx="179">
                  <c:v>11311</c:v>
                </c:pt>
                <c:pt idx="180">
                  <c:v>9680</c:v>
                </c:pt>
                <c:pt idx="181">
                  <c:v>10007</c:v>
                </c:pt>
                <c:pt idx="182">
                  <c:v>9119</c:v>
                </c:pt>
                <c:pt idx="183">
                  <c:v>9607</c:v>
                </c:pt>
                <c:pt idx="184">
                  <c:v>8571</c:v>
                </c:pt>
                <c:pt idx="185">
                  <c:v>8134</c:v>
                </c:pt>
                <c:pt idx="186">
                  <c:v>8234</c:v>
                </c:pt>
                <c:pt idx="187">
                  <c:v>7942</c:v>
                </c:pt>
                <c:pt idx="188">
                  <c:v>9630</c:v>
                </c:pt>
                <c:pt idx="189">
                  <c:v>9566</c:v>
                </c:pt>
                <c:pt idx="190">
                  <c:v>9817</c:v>
                </c:pt>
                <c:pt idx="191">
                  <c:v>8510</c:v>
                </c:pt>
                <c:pt idx="192">
                  <c:v>7927</c:v>
                </c:pt>
                <c:pt idx="193">
                  <c:v>7924</c:v>
                </c:pt>
                <c:pt idx="194">
                  <c:v>7857</c:v>
                </c:pt>
                <c:pt idx="195">
                  <c:v>9483</c:v>
                </c:pt>
                <c:pt idx="196">
                  <c:v>8226</c:v>
                </c:pt>
                <c:pt idx="197">
                  <c:v>9483</c:v>
                </c:pt>
                <c:pt idx="198">
                  <c:v>9440</c:v>
                </c:pt>
                <c:pt idx="199">
                  <c:v>9835</c:v>
                </c:pt>
                <c:pt idx="200">
                  <c:v>10149</c:v>
                </c:pt>
                <c:pt idx="201">
                  <c:v>10036</c:v>
                </c:pt>
                <c:pt idx="202">
                  <c:v>13035</c:v>
                </c:pt>
                <c:pt idx="203">
                  <c:v>11223</c:v>
                </c:pt>
                <c:pt idx="204">
                  <c:v>9541</c:v>
                </c:pt>
                <c:pt idx="205">
                  <c:v>13511</c:v>
                </c:pt>
                <c:pt idx="206">
                  <c:v>13216</c:v>
                </c:pt>
                <c:pt idx="207">
                  <c:v>13880</c:v>
                </c:pt>
                <c:pt idx="208">
                  <c:v>13165</c:v>
                </c:pt>
                <c:pt idx="209">
                  <c:v>13994</c:v>
                </c:pt>
                <c:pt idx="210">
                  <c:v>14976</c:v>
                </c:pt>
                <c:pt idx="211">
                  <c:v>14875</c:v>
                </c:pt>
                <c:pt idx="212">
                  <c:v>12598</c:v>
                </c:pt>
                <c:pt idx="213">
                  <c:v>12043</c:v>
                </c:pt>
                <c:pt idx="214">
                  <c:v>13348</c:v>
                </c:pt>
                <c:pt idx="215">
                  <c:v>12189</c:v>
                </c:pt>
                <c:pt idx="216">
                  <c:v>12935</c:v>
                </c:pt>
                <c:pt idx="217">
                  <c:v>12637</c:v>
                </c:pt>
                <c:pt idx="218">
                  <c:v>13223</c:v>
                </c:pt>
                <c:pt idx="219">
                  <c:v>11465</c:v>
                </c:pt>
                <c:pt idx="220">
                  <c:v>11235</c:v>
                </c:pt>
                <c:pt idx="221">
                  <c:v>11498</c:v>
                </c:pt>
                <c:pt idx="222">
                  <c:v>10470</c:v>
                </c:pt>
                <c:pt idx="223">
                  <c:v>14095</c:v>
                </c:pt>
                <c:pt idx="224">
                  <c:v>11546</c:v>
                </c:pt>
                <c:pt idx="225">
                  <c:v>13271</c:v>
                </c:pt>
                <c:pt idx="226">
                  <c:v>12248</c:v>
                </c:pt>
                <c:pt idx="227">
                  <c:v>11563</c:v>
                </c:pt>
                <c:pt idx="228">
                  <c:v>13226</c:v>
                </c:pt>
                <c:pt idx="229">
                  <c:v>13126</c:v>
                </c:pt>
                <c:pt idx="230">
                  <c:v>15126</c:v>
                </c:pt>
                <c:pt idx="231">
                  <c:v>14069</c:v>
                </c:pt>
                <c:pt idx="232">
                  <c:v>14918</c:v>
                </c:pt>
                <c:pt idx="233">
                  <c:v>12161</c:v>
                </c:pt>
                <c:pt idx="234">
                  <c:v>11390</c:v>
                </c:pt>
                <c:pt idx="235">
                  <c:v>10158</c:v>
                </c:pt>
                <c:pt idx="236">
                  <c:v>10480</c:v>
                </c:pt>
                <c:pt idx="237">
                  <c:v>12320</c:v>
                </c:pt>
                <c:pt idx="238">
                  <c:v>10669</c:v>
                </c:pt>
                <c:pt idx="239">
                  <c:v>12240</c:v>
                </c:pt>
                <c:pt idx="240">
                  <c:v>10529</c:v>
                </c:pt>
                <c:pt idx="241">
                  <c:v>10030</c:v>
                </c:pt>
                <c:pt idx="242">
                  <c:v>10207</c:v>
                </c:pt>
                <c:pt idx="243">
                  <c:v>10037</c:v>
                </c:pt>
                <c:pt idx="244">
                  <c:v>12666</c:v>
                </c:pt>
                <c:pt idx="245">
                  <c:v>10338</c:v>
                </c:pt>
                <c:pt idx="246">
                  <c:v>10749</c:v>
                </c:pt>
                <c:pt idx="247">
                  <c:v>9566</c:v>
                </c:pt>
                <c:pt idx="248">
                  <c:v>11355</c:v>
                </c:pt>
                <c:pt idx="249">
                  <c:v>11520</c:v>
                </c:pt>
                <c:pt idx="250">
                  <c:v>13559</c:v>
                </c:pt>
                <c:pt idx="251">
                  <c:v>14673</c:v>
                </c:pt>
                <c:pt idx="252">
                  <c:v>13829</c:v>
                </c:pt>
                <c:pt idx="253">
                  <c:v>15395</c:v>
                </c:pt>
                <c:pt idx="254">
                  <c:v>14308</c:v>
                </c:pt>
                <c:pt idx="255">
                  <c:v>13150</c:v>
                </c:pt>
                <c:pt idx="256">
                  <c:v>15468</c:v>
                </c:pt>
                <c:pt idx="257">
                  <c:v>15300</c:v>
                </c:pt>
                <c:pt idx="258">
                  <c:v>21056</c:v>
                </c:pt>
                <c:pt idx="259">
                  <c:v>17942</c:v>
                </c:pt>
                <c:pt idx="260">
                  <c:v>15869</c:v>
                </c:pt>
                <c:pt idx="261">
                  <c:v>13722</c:v>
                </c:pt>
                <c:pt idx="262">
                  <c:v>13635</c:v>
                </c:pt>
                <c:pt idx="263">
                  <c:v>14087</c:v>
                </c:pt>
                <c:pt idx="264">
                  <c:v>13902</c:v>
                </c:pt>
                <c:pt idx="265">
                  <c:v>13409</c:v>
                </c:pt>
                <c:pt idx="266">
                  <c:v>17513</c:v>
                </c:pt>
                <c:pt idx="267">
                  <c:v>13785</c:v>
                </c:pt>
                <c:pt idx="268">
                  <c:v>16145</c:v>
                </c:pt>
                <c:pt idx="269">
                  <c:v>14174</c:v>
                </c:pt>
                <c:pt idx="270">
                  <c:v>15874</c:v>
                </c:pt>
                <c:pt idx="271">
                  <c:v>15763</c:v>
                </c:pt>
                <c:pt idx="272">
                  <c:v>18031</c:v>
                </c:pt>
                <c:pt idx="273">
                  <c:v>17894</c:v>
                </c:pt>
                <c:pt idx="274">
                  <c:v>19712</c:v>
                </c:pt>
                <c:pt idx="275">
                  <c:v>19999</c:v>
                </c:pt>
                <c:pt idx="276">
                  <c:v>19911</c:v>
                </c:pt>
                <c:pt idx="277">
                  <c:v>21941</c:v>
                </c:pt>
                <c:pt idx="278">
                  <c:v>23058</c:v>
                </c:pt>
                <c:pt idx="279">
                  <c:v>25843</c:v>
                </c:pt>
                <c:pt idx="280">
                  <c:v>25246</c:v>
                </c:pt>
                <c:pt idx="281">
                  <c:v>28634</c:v>
                </c:pt>
                <c:pt idx="282">
                  <c:v>25698</c:v>
                </c:pt>
                <c:pt idx="283">
                  <c:v>26289</c:v>
                </c:pt>
                <c:pt idx="284">
                  <c:v>27875</c:v>
                </c:pt>
                <c:pt idx="285">
                  <c:v>29920</c:v>
                </c:pt>
                <c:pt idx="286">
                  <c:v>30122</c:v>
                </c:pt>
                <c:pt idx="287">
                  <c:v>26500</c:v>
                </c:pt>
                <c:pt idx="288">
                  <c:v>25942</c:v>
                </c:pt>
                <c:pt idx="289">
                  <c:v>21684</c:v>
                </c:pt>
                <c:pt idx="290">
                  <c:v>19645</c:v>
                </c:pt>
                <c:pt idx="291">
                  <c:v>20551</c:v>
                </c:pt>
                <c:pt idx="292">
                  <c:v>19170</c:v>
                </c:pt>
                <c:pt idx="293">
                  <c:v>19929</c:v>
                </c:pt>
                <c:pt idx="294">
                  <c:v>18132</c:v>
                </c:pt>
                <c:pt idx="295">
                  <c:v>18321</c:v>
                </c:pt>
                <c:pt idx="296">
                  <c:v>15593</c:v>
                </c:pt>
                <c:pt idx="297">
                  <c:v>14061</c:v>
                </c:pt>
                <c:pt idx="298">
                  <c:v>16297</c:v>
                </c:pt>
                <c:pt idx="299">
                  <c:v>14720</c:v>
                </c:pt>
                <c:pt idx="300">
                  <c:v>13439</c:v>
                </c:pt>
                <c:pt idx="301">
                  <c:v>16126</c:v>
                </c:pt>
                <c:pt idx="302">
                  <c:v>14106</c:v>
                </c:pt>
                <c:pt idx="303">
                  <c:v>12812</c:v>
                </c:pt>
                <c:pt idx="304">
                  <c:v>12616</c:v>
                </c:pt>
                <c:pt idx="305">
                  <c:v>15001</c:v>
                </c:pt>
                <c:pt idx="306">
                  <c:v>14503</c:v>
                </c:pt>
                <c:pt idx="307">
                  <c:v>15636</c:v>
                </c:pt>
                <c:pt idx="308">
                  <c:v>14927</c:v>
                </c:pt>
                <c:pt idx="309">
                  <c:v>16593</c:v>
                </c:pt>
                <c:pt idx="310">
                  <c:v>15192</c:v>
                </c:pt>
                <c:pt idx="311">
                  <c:v>15219</c:v>
                </c:pt>
                <c:pt idx="312">
                  <c:v>15614</c:v>
                </c:pt>
                <c:pt idx="313">
                  <c:v>14381</c:v>
                </c:pt>
                <c:pt idx="314">
                  <c:v>16921</c:v>
                </c:pt>
                <c:pt idx="315">
                  <c:v>14682</c:v>
                </c:pt>
                <c:pt idx="316">
                  <c:v>14491</c:v>
                </c:pt>
                <c:pt idx="317">
                  <c:v>14706</c:v>
                </c:pt>
                <c:pt idx="318">
                  <c:v>12987</c:v>
                </c:pt>
                <c:pt idx="319">
                  <c:v>14581</c:v>
                </c:pt>
                <c:pt idx="320">
                  <c:v>14388</c:v>
                </c:pt>
                <c:pt idx="321">
                  <c:v>19345</c:v>
                </c:pt>
                <c:pt idx="322">
                  <c:v>15808</c:v>
                </c:pt>
                <c:pt idx="323">
                  <c:v>16510</c:v>
                </c:pt>
                <c:pt idx="324">
                  <c:v>14072</c:v>
                </c:pt>
                <c:pt idx="325">
                  <c:v>12632</c:v>
                </c:pt>
                <c:pt idx="326">
                  <c:v>14653</c:v>
                </c:pt>
                <c:pt idx="327">
                  <c:v>13949</c:v>
                </c:pt>
                <c:pt idx="328">
                  <c:v>15789</c:v>
                </c:pt>
                <c:pt idx="329">
                  <c:v>15677</c:v>
                </c:pt>
                <c:pt idx="330">
                  <c:v>18353</c:v>
                </c:pt>
                <c:pt idx="331">
                  <c:v>16743</c:v>
                </c:pt>
                <c:pt idx="332">
                  <c:v>15641</c:v>
                </c:pt>
                <c:pt idx="333">
                  <c:v>14970</c:v>
                </c:pt>
                <c:pt idx="334">
                  <c:v>14528</c:v>
                </c:pt>
                <c:pt idx="335">
                  <c:v>17058</c:v>
                </c:pt>
                <c:pt idx="336">
                  <c:v>14925</c:v>
                </c:pt>
                <c:pt idx="337">
                  <c:v>15480</c:v>
                </c:pt>
                <c:pt idx="338">
                  <c:v>12190</c:v>
                </c:pt>
                <c:pt idx="339">
                  <c:v>12119</c:v>
                </c:pt>
                <c:pt idx="340">
                  <c:v>14382</c:v>
                </c:pt>
                <c:pt idx="341">
                  <c:v>13032</c:v>
                </c:pt>
                <c:pt idx="342">
                  <c:v>14417</c:v>
                </c:pt>
                <c:pt idx="343">
                  <c:v>15309</c:v>
                </c:pt>
                <c:pt idx="344">
                  <c:v>16241</c:v>
                </c:pt>
                <c:pt idx="345">
                  <c:v>13111</c:v>
                </c:pt>
                <c:pt idx="346">
                  <c:v>11488</c:v>
                </c:pt>
                <c:pt idx="347">
                  <c:v>13429</c:v>
                </c:pt>
                <c:pt idx="348">
                  <c:v>13307</c:v>
                </c:pt>
                <c:pt idx="349">
                  <c:v>15708</c:v>
                </c:pt>
                <c:pt idx="350">
                  <c:v>13244</c:v>
                </c:pt>
                <c:pt idx="351">
                  <c:v>12893</c:v>
                </c:pt>
                <c:pt idx="352">
                  <c:v>11847</c:v>
                </c:pt>
                <c:pt idx="353">
                  <c:v>12537</c:v>
                </c:pt>
                <c:pt idx="354">
                  <c:v>14808</c:v>
                </c:pt>
                <c:pt idx="355">
                  <c:v>12291</c:v>
                </c:pt>
                <c:pt idx="356">
                  <c:v>14155</c:v>
                </c:pt>
                <c:pt idx="357">
                  <c:v>19302</c:v>
                </c:pt>
                <c:pt idx="358">
                  <c:v>14386</c:v>
                </c:pt>
                <c:pt idx="359">
                  <c:v>13683</c:v>
                </c:pt>
                <c:pt idx="360">
                  <c:v>11978</c:v>
                </c:pt>
                <c:pt idx="361">
                  <c:v>10685</c:v>
                </c:pt>
                <c:pt idx="362">
                  <c:v>13304</c:v>
                </c:pt>
                <c:pt idx="363">
                  <c:v>11996</c:v>
                </c:pt>
                <c:pt idx="364">
                  <c:v>15128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1F0-4B2F-99E0-6CB73B3F1EF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WDR Doku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01.01.2022</c:v>
                </c:pt>
                <c:pt idx="1">
                  <c:v>02.01.2022</c:v>
                </c:pt>
                <c:pt idx="2">
                  <c:v>03.01.2022</c:v>
                </c:pt>
                <c:pt idx="3">
                  <c:v>04.01.2022</c:v>
                </c:pt>
                <c:pt idx="4">
                  <c:v>05.01.2022</c:v>
                </c:pt>
                <c:pt idx="5">
                  <c:v>06.01.2022</c:v>
                </c:pt>
                <c:pt idx="6">
                  <c:v>07.01.2022</c:v>
                </c:pt>
                <c:pt idx="7">
                  <c:v>08.01.2022</c:v>
                </c:pt>
                <c:pt idx="8">
                  <c:v>09.01.2022</c:v>
                </c:pt>
                <c:pt idx="9">
                  <c:v>10.01.2022</c:v>
                </c:pt>
                <c:pt idx="10">
                  <c:v>11.01.2022</c:v>
                </c:pt>
                <c:pt idx="11">
                  <c:v>12.01.2022</c:v>
                </c:pt>
                <c:pt idx="12">
                  <c:v>13.01.2022</c:v>
                </c:pt>
                <c:pt idx="13">
                  <c:v>14.01.2022</c:v>
                </c:pt>
                <c:pt idx="14">
                  <c:v>15.01.2022</c:v>
                </c:pt>
                <c:pt idx="15">
                  <c:v>16.01.2022</c:v>
                </c:pt>
                <c:pt idx="16">
                  <c:v>17.01.2022</c:v>
                </c:pt>
                <c:pt idx="17">
                  <c:v>18.01.2022</c:v>
                </c:pt>
                <c:pt idx="18">
                  <c:v>19.01.2022</c:v>
                </c:pt>
                <c:pt idx="19">
                  <c:v>20.01.2022</c:v>
                </c:pt>
                <c:pt idx="20">
                  <c:v>21.01.2022</c:v>
                </c:pt>
                <c:pt idx="21">
                  <c:v>22.01.2022</c:v>
                </c:pt>
                <c:pt idx="22">
                  <c:v>23.01.2022</c:v>
                </c:pt>
                <c:pt idx="23">
                  <c:v>24.01.2022</c:v>
                </c:pt>
                <c:pt idx="24">
                  <c:v>25.01.2022</c:v>
                </c:pt>
                <c:pt idx="25">
                  <c:v>26.01.2022</c:v>
                </c:pt>
                <c:pt idx="26">
                  <c:v>27.01.2022</c:v>
                </c:pt>
                <c:pt idx="27">
                  <c:v>28.01.2022</c:v>
                </c:pt>
                <c:pt idx="28">
                  <c:v>29.01.2022</c:v>
                </c:pt>
                <c:pt idx="29">
                  <c:v>30.01.2022</c:v>
                </c:pt>
                <c:pt idx="30">
                  <c:v>31.01.2022</c:v>
                </c:pt>
                <c:pt idx="31">
                  <c:v>01.02.2022</c:v>
                </c:pt>
                <c:pt idx="32">
                  <c:v>02.02.2022</c:v>
                </c:pt>
                <c:pt idx="33">
                  <c:v>03.02.2022</c:v>
                </c:pt>
                <c:pt idx="34">
                  <c:v>04.02.2022</c:v>
                </c:pt>
                <c:pt idx="35">
                  <c:v>05.02.2022</c:v>
                </c:pt>
                <c:pt idx="36">
                  <c:v>06.02.2022</c:v>
                </c:pt>
                <c:pt idx="37">
                  <c:v>07.02.2022</c:v>
                </c:pt>
                <c:pt idx="38">
                  <c:v>08.02.2022</c:v>
                </c:pt>
                <c:pt idx="39">
                  <c:v>09.02.2022</c:v>
                </c:pt>
                <c:pt idx="40">
                  <c:v>10.02.2022</c:v>
                </c:pt>
                <c:pt idx="41">
                  <c:v>11.02.2022</c:v>
                </c:pt>
                <c:pt idx="42">
                  <c:v>12.02.2022</c:v>
                </c:pt>
                <c:pt idx="43">
                  <c:v>13.02.2022</c:v>
                </c:pt>
                <c:pt idx="44">
                  <c:v>14.02.2022</c:v>
                </c:pt>
                <c:pt idx="45">
                  <c:v>15.02.2022</c:v>
                </c:pt>
                <c:pt idx="46">
                  <c:v>16.02.2022</c:v>
                </c:pt>
                <c:pt idx="47">
                  <c:v>17.02.2022</c:v>
                </c:pt>
                <c:pt idx="48">
                  <c:v>18.02.2022</c:v>
                </c:pt>
                <c:pt idx="49">
                  <c:v>19.02.2022</c:v>
                </c:pt>
                <c:pt idx="50">
                  <c:v>20.02.2022</c:v>
                </c:pt>
                <c:pt idx="51">
                  <c:v>21.02.2022</c:v>
                </c:pt>
                <c:pt idx="52">
                  <c:v>22.02.2022</c:v>
                </c:pt>
                <c:pt idx="53">
                  <c:v>23.02.2022</c:v>
                </c:pt>
                <c:pt idx="54">
                  <c:v>24.02.2022</c:v>
                </c:pt>
                <c:pt idx="55">
                  <c:v>25.02.2022</c:v>
                </c:pt>
                <c:pt idx="56">
                  <c:v>26.02.2022</c:v>
                </c:pt>
                <c:pt idx="57">
                  <c:v>27.02.2022</c:v>
                </c:pt>
                <c:pt idx="58">
                  <c:v>28.02.2022</c:v>
                </c:pt>
                <c:pt idx="59">
                  <c:v>01.03.2022</c:v>
                </c:pt>
                <c:pt idx="60">
                  <c:v>02.03.2022</c:v>
                </c:pt>
                <c:pt idx="61">
                  <c:v>03.03.2022</c:v>
                </c:pt>
                <c:pt idx="62">
                  <c:v>04.03.2022</c:v>
                </c:pt>
                <c:pt idx="63">
                  <c:v>05.03.2022</c:v>
                </c:pt>
                <c:pt idx="64">
                  <c:v>06.03.2022</c:v>
                </c:pt>
                <c:pt idx="65">
                  <c:v>07.03.2022</c:v>
                </c:pt>
                <c:pt idx="66">
                  <c:v>08.03.2022</c:v>
                </c:pt>
                <c:pt idx="67">
                  <c:v>09.03.2022</c:v>
                </c:pt>
                <c:pt idx="68">
                  <c:v>10.03.2022</c:v>
                </c:pt>
                <c:pt idx="69">
                  <c:v>11.03.2022</c:v>
                </c:pt>
                <c:pt idx="70">
                  <c:v>12.03.2022</c:v>
                </c:pt>
                <c:pt idx="71">
                  <c:v>13.03.2022</c:v>
                </c:pt>
                <c:pt idx="72">
                  <c:v>14.03.2022</c:v>
                </c:pt>
                <c:pt idx="73">
                  <c:v>15.03.2022</c:v>
                </c:pt>
                <c:pt idx="74">
                  <c:v>16.03.2022</c:v>
                </c:pt>
                <c:pt idx="75">
                  <c:v>17.03.2022</c:v>
                </c:pt>
                <c:pt idx="76">
                  <c:v>18.03.2022</c:v>
                </c:pt>
                <c:pt idx="77">
                  <c:v>19.03.2022</c:v>
                </c:pt>
                <c:pt idx="78">
                  <c:v>20.03.2022</c:v>
                </c:pt>
                <c:pt idx="79">
                  <c:v>21.03.2022</c:v>
                </c:pt>
                <c:pt idx="80">
                  <c:v>22.03.2022</c:v>
                </c:pt>
                <c:pt idx="81">
                  <c:v>23.03.2022</c:v>
                </c:pt>
                <c:pt idx="82">
                  <c:v>24.03.2022</c:v>
                </c:pt>
                <c:pt idx="83">
                  <c:v>25.03.2022</c:v>
                </c:pt>
                <c:pt idx="84">
                  <c:v>26.03.2022</c:v>
                </c:pt>
                <c:pt idx="85">
                  <c:v>27.03.2022</c:v>
                </c:pt>
                <c:pt idx="86">
                  <c:v>28.03.2022</c:v>
                </c:pt>
                <c:pt idx="87">
                  <c:v>29.03.2022</c:v>
                </c:pt>
                <c:pt idx="88">
                  <c:v>30.03.2022</c:v>
                </c:pt>
                <c:pt idx="89">
                  <c:v>31.03.2022</c:v>
                </c:pt>
                <c:pt idx="90">
                  <c:v>01.04.2022</c:v>
                </c:pt>
                <c:pt idx="91">
                  <c:v>02.04.2022</c:v>
                </c:pt>
                <c:pt idx="92">
                  <c:v>03.04.2022</c:v>
                </c:pt>
                <c:pt idx="93">
                  <c:v>04.04.2022</c:v>
                </c:pt>
                <c:pt idx="94">
                  <c:v>05.04.2022</c:v>
                </c:pt>
                <c:pt idx="95">
                  <c:v>06.04.2022</c:v>
                </c:pt>
                <c:pt idx="96">
                  <c:v>07.04.2022</c:v>
                </c:pt>
                <c:pt idx="97">
                  <c:v>08.04.2022</c:v>
                </c:pt>
                <c:pt idx="98">
                  <c:v>09.04.2022</c:v>
                </c:pt>
                <c:pt idx="99">
                  <c:v>10.04.2022</c:v>
                </c:pt>
                <c:pt idx="100">
                  <c:v>11.04.2022</c:v>
                </c:pt>
                <c:pt idx="101">
                  <c:v>12.04.2022</c:v>
                </c:pt>
                <c:pt idx="102">
                  <c:v>13.04.2022</c:v>
                </c:pt>
                <c:pt idx="103">
                  <c:v>14.04.2022</c:v>
                </c:pt>
                <c:pt idx="104">
                  <c:v>15.04.2022</c:v>
                </c:pt>
                <c:pt idx="105">
                  <c:v>16.04.2022</c:v>
                </c:pt>
                <c:pt idx="106">
                  <c:v>17.04.2022</c:v>
                </c:pt>
                <c:pt idx="107">
                  <c:v>18.04.2022</c:v>
                </c:pt>
                <c:pt idx="108">
                  <c:v>19.04.2022</c:v>
                </c:pt>
                <c:pt idx="109">
                  <c:v>20.04.2022</c:v>
                </c:pt>
                <c:pt idx="110">
                  <c:v>21.04.2022</c:v>
                </c:pt>
                <c:pt idx="111">
                  <c:v>22.04.2022</c:v>
                </c:pt>
                <c:pt idx="112">
                  <c:v>23.04.2022</c:v>
                </c:pt>
                <c:pt idx="113">
                  <c:v>24.04.2022</c:v>
                </c:pt>
                <c:pt idx="114">
                  <c:v>25.04.2022</c:v>
                </c:pt>
                <c:pt idx="115">
                  <c:v>26.04.2022</c:v>
                </c:pt>
                <c:pt idx="116">
                  <c:v>27.04.2022</c:v>
                </c:pt>
                <c:pt idx="117">
                  <c:v>28.04.2022</c:v>
                </c:pt>
                <c:pt idx="118">
                  <c:v>29.04.2022</c:v>
                </c:pt>
                <c:pt idx="119">
                  <c:v>30.04.2022</c:v>
                </c:pt>
                <c:pt idx="120">
                  <c:v>01.05.2022</c:v>
                </c:pt>
                <c:pt idx="121">
                  <c:v>02.05.2022</c:v>
                </c:pt>
                <c:pt idx="122">
                  <c:v>03.05.2022</c:v>
                </c:pt>
                <c:pt idx="123">
                  <c:v>04.05.2022</c:v>
                </c:pt>
                <c:pt idx="124">
                  <c:v>05.05.2022</c:v>
                </c:pt>
                <c:pt idx="125">
                  <c:v>06.05.2022</c:v>
                </c:pt>
                <c:pt idx="126">
                  <c:v>07.05.2022</c:v>
                </c:pt>
                <c:pt idx="127">
                  <c:v>08.05.2022</c:v>
                </c:pt>
                <c:pt idx="128">
                  <c:v>09.05.2022</c:v>
                </c:pt>
                <c:pt idx="129">
                  <c:v>10.05.2022</c:v>
                </c:pt>
                <c:pt idx="130">
                  <c:v>11.05.2022</c:v>
                </c:pt>
                <c:pt idx="131">
                  <c:v>12.05.2022</c:v>
                </c:pt>
                <c:pt idx="132">
                  <c:v>13.05.2022</c:v>
                </c:pt>
                <c:pt idx="133">
                  <c:v>14.05.2022</c:v>
                </c:pt>
                <c:pt idx="134">
                  <c:v>15.05.2022</c:v>
                </c:pt>
                <c:pt idx="135">
                  <c:v>16.05.2022</c:v>
                </c:pt>
                <c:pt idx="136">
                  <c:v>17.05.2022</c:v>
                </c:pt>
                <c:pt idx="137">
                  <c:v>18.05.2022</c:v>
                </c:pt>
                <c:pt idx="138">
                  <c:v>19.05.2022</c:v>
                </c:pt>
                <c:pt idx="139">
                  <c:v>20.05.2022</c:v>
                </c:pt>
                <c:pt idx="140">
                  <c:v>21.05.2022</c:v>
                </c:pt>
                <c:pt idx="141">
                  <c:v>22.05.2022</c:v>
                </c:pt>
                <c:pt idx="142">
                  <c:v>23.05.2022</c:v>
                </c:pt>
                <c:pt idx="143">
                  <c:v>24.05.2022</c:v>
                </c:pt>
                <c:pt idx="144">
                  <c:v>25.05.2022</c:v>
                </c:pt>
                <c:pt idx="145">
                  <c:v>26.05.2022</c:v>
                </c:pt>
                <c:pt idx="146">
                  <c:v>27.05.2022</c:v>
                </c:pt>
                <c:pt idx="147">
                  <c:v>28.05.2022</c:v>
                </c:pt>
                <c:pt idx="148">
                  <c:v>29.05.2022</c:v>
                </c:pt>
                <c:pt idx="149">
                  <c:v>30.05.2022</c:v>
                </c:pt>
                <c:pt idx="150">
                  <c:v>31.05.2022</c:v>
                </c:pt>
                <c:pt idx="151">
                  <c:v>01.06.2022</c:v>
                </c:pt>
                <c:pt idx="152">
                  <c:v>02.06.2022</c:v>
                </c:pt>
                <c:pt idx="153">
                  <c:v>03.06.2022</c:v>
                </c:pt>
                <c:pt idx="154">
                  <c:v>04.06.2022</c:v>
                </c:pt>
                <c:pt idx="155">
                  <c:v>05.06.2022</c:v>
                </c:pt>
                <c:pt idx="156">
                  <c:v>06.06.2022</c:v>
                </c:pt>
                <c:pt idx="157">
                  <c:v>07.06.2022</c:v>
                </c:pt>
                <c:pt idx="158">
                  <c:v>08.06.2022</c:v>
                </c:pt>
                <c:pt idx="159">
                  <c:v>09.06.2022</c:v>
                </c:pt>
                <c:pt idx="160">
                  <c:v>10.06.2022</c:v>
                </c:pt>
                <c:pt idx="161">
                  <c:v>11.06.2022</c:v>
                </c:pt>
                <c:pt idx="162">
                  <c:v>12.06.2022</c:v>
                </c:pt>
                <c:pt idx="163">
                  <c:v>13.06.2022</c:v>
                </c:pt>
                <c:pt idx="164">
                  <c:v>14.06.2022</c:v>
                </c:pt>
                <c:pt idx="165">
                  <c:v>15.06.2022</c:v>
                </c:pt>
                <c:pt idx="166">
                  <c:v>16.06.2022</c:v>
                </c:pt>
                <c:pt idx="167">
                  <c:v>17.06.2022</c:v>
                </c:pt>
                <c:pt idx="168">
                  <c:v>18.06.2022</c:v>
                </c:pt>
                <c:pt idx="169">
                  <c:v>19.06.2022</c:v>
                </c:pt>
                <c:pt idx="170">
                  <c:v>20.06.2022</c:v>
                </c:pt>
                <c:pt idx="171">
                  <c:v>21.06.2022</c:v>
                </c:pt>
                <c:pt idx="172">
                  <c:v>22.06.2022</c:v>
                </c:pt>
                <c:pt idx="173">
                  <c:v>23.06.2022</c:v>
                </c:pt>
                <c:pt idx="174">
                  <c:v>24.06.2022</c:v>
                </c:pt>
                <c:pt idx="175">
                  <c:v>25.06.2022</c:v>
                </c:pt>
                <c:pt idx="176">
                  <c:v>26.06.2022</c:v>
                </c:pt>
                <c:pt idx="177">
                  <c:v>27.06.2022</c:v>
                </c:pt>
                <c:pt idx="178">
                  <c:v>28.06.2022</c:v>
                </c:pt>
                <c:pt idx="179">
                  <c:v>29.06.2022</c:v>
                </c:pt>
                <c:pt idx="180">
                  <c:v>30.06.2022</c:v>
                </c:pt>
                <c:pt idx="181">
                  <c:v>01.07.2022</c:v>
                </c:pt>
                <c:pt idx="182">
                  <c:v>02.07.2022</c:v>
                </c:pt>
                <c:pt idx="183">
                  <c:v>03.07.2022</c:v>
                </c:pt>
                <c:pt idx="184">
                  <c:v>04.07.2022</c:v>
                </c:pt>
                <c:pt idx="185">
                  <c:v>05.07.2022</c:v>
                </c:pt>
                <c:pt idx="186">
                  <c:v>06.07.2022</c:v>
                </c:pt>
                <c:pt idx="187">
                  <c:v>07.07.2022</c:v>
                </c:pt>
                <c:pt idx="188">
                  <c:v>08.07.2022</c:v>
                </c:pt>
                <c:pt idx="189">
                  <c:v>09.07.2022</c:v>
                </c:pt>
                <c:pt idx="190">
                  <c:v>10.07.2022</c:v>
                </c:pt>
                <c:pt idx="191">
                  <c:v>11.07.2022</c:v>
                </c:pt>
                <c:pt idx="192">
                  <c:v>12.07.2022</c:v>
                </c:pt>
                <c:pt idx="193">
                  <c:v>13.07.2022</c:v>
                </c:pt>
                <c:pt idx="194">
                  <c:v>14.07.2022</c:v>
                </c:pt>
                <c:pt idx="195">
                  <c:v>15.07.2022</c:v>
                </c:pt>
                <c:pt idx="196">
                  <c:v>16.07.2022</c:v>
                </c:pt>
                <c:pt idx="197">
                  <c:v>17.07.2022</c:v>
                </c:pt>
                <c:pt idx="198">
                  <c:v>18.07.2022</c:v>
                </c:pt>
                <c:pt idx="199">
                  <c:v>19.07.2022</c:v>
                </c:pt>
                <c:pt idx="200">
                  <c:v>20.07.2022</c:v>
                </c:pt>
                <c:pt idx="201">
                  <c:v>21.07.2022</c:v>
                </c:pt>
                <c:pt idx="202">
                  <c:v>22.07.2022</c:v>
                </c:pt>
                <c:pt idx="203">
                  <c:v>23.07.2022</c:v>
                </c:pt>
                <c:pt idx="204">
                  <c:v>24.07.2022</c:v>
                </c:pt>
                <c:pt idx="205">
                  <c:v>25.07.2022</c:v>
                </c:pt>
                <c:pt idx="206">
                  <c:v>26.07.2022</c:v>
                </c:pt>
                <c:pt idx="207">
                  <c:v>27.07.2022</c:v>
                </c:pt>
                <c:pt idx="208">
                  <c:v>28.07.2022</c:v>
                </c:pt>
                <c:pt idx="209">
                  <c:v>29.07.2022</c:v>
                </c:pt>
                <c:pt idx="210">
                  <c:v>30.07.2022</c:v>
                </c:pt>
                <c:pt idx="211">
                  <c:v>31.07.2022</c:v>
                </c:pt>
                <c:pt idx="212">
                  <c:v>01.08.2022</c:v>
                </c:pt>
                <c:pt idx="213">
                  <c:v>02.08.2022</c:v>
                </c:pt>
                <c:pt idx="214">
                  <c:v>03.08.2022</c:v>
                </c:pt>
                <c:pt idx="215">
                  <c:v>04.08.2022</c:v>
                </c:pt>
                <c:pt idx="216">
                  <c:v>05.08.2022</c:v>
                </c:pt>
                <c:pt idx="217">
                  <c:v>06.08.2022</c:v>
                </c:pt>
                <c:pt idx="218">
                  <c:v>07.08.2022</c:v>
                </c:pt>
                <c:pt idx="219">
                  <c:v>08.08.2022</c:v>
                </c:pt>
                <c:pt idx="220">
                  <c:v>09.08.2022</c:v>
                </c:pt>
                <c:pt idx="221">
                  <c:v>10.08.2022</c:v>
                </c:pt>
                <c:pt idx="222">
                  <c:v>11.08.2022</c:v>
                </c:pt>
                <c:pt idx="223">
                  <c:v>12.08.2022</c:v>
                </c:pt>
                <c:pt idx="224">
                  <c:v>13.08.2022</c:v>
                </c:pt>
                <c:pt idx="225">
                  <c:v>14.08.2022</c:v>
                </c:pt>
                <c:pt idx="226">
                  <c:v>15.08.2022</c:v>
                </c:pt>
                <c:pt idx="227">
                  <c:v>16.08.2022</c:v>
                </c:pt>
                <c:pt idx="228">
                  <c:v>17.08.2022</c:v>
                </c:pt>
                <c:pt idx="229">
                  <c:v>18.08.2022</c:v>
                </c:pt>
                <c:pt idx="230">
                  <c:v>19.08.2022</c:v>
                </c:pt>
                <c:pt idx="231">
                  <c:v>20.08.2022</c:v>
                </c:pt>
                <c:pt idx="232">
                  <c:v>21.08.2022</c:v>
                </c:pt>
                <c:pt idx="233">
                  <c:v>22.08.2022</c:v>
                </c:pt>
                <c:pt idx="234">
                  <c:v>23.08.2022</c:v>
                </c:pt>
                <c:pt idx="235">
                  <c:v>24.08.2022</c:v>
                </c:pt>
                <c:pt idx="236">
                  <c:v>25.08.2022</c:v>
                </c:pt>
                <c:pt idx="237">
                  <c:v>26.08.2022</c:v>
                </c:pt>
                <c:pt idx="238">
                  <c:v>27.08.2022</c:v>
                </c:pt>
                <c:pt idx="239">
                  <c:v>28.08.2022</c:v>
                </c:pt>
                <c:pt idx="240">
                  <c:v>29.08.2022</c:v>
                </c:pt>
                <c:pt idx="241">
                  <c:v>30.08.2022</c:v>
                </c:pt>
                <c:pt idx="242">
                  <c:v>31.08.2022</c:v>
                </c:pt>
                <c:pt idx="243">
                  <c:v>01.09.2022</c:v>
                </c:pt>
                <c:pt idx="244">
                  <c:v>02.09.2022</c:v>
                </c:pt>
                <c:pt idx="245">
                  <c:v>03.09.2022</c:v>
                </c:pt>
                <c:pt idx="246">
                  <c:v>04.09.2022</c:v>
                </c:pt>
                <c:pt idx="247">
                  <c:v>05.09.2022</c:v>
                </c:pt>
                <c:pt idx="248">
                  <c:v>06.09.2022</c:v>
                </c:pt>
                <c:pt idx="249">
                  <c:v>07.09.2022</c:v>
                </c:pt>
                <c:pt idx="250">
                  <c:v>08.09.2022</c:v>
                </c:pt>
                <c:pt idx="251">
                  <c:v>09.09.2022</c:v>
                </c:pt>
                <c:pt idx="252">
                  <c:v>10.09.2022</c:v>
                </c:pt>
                <c:pt idx="253">
                  <c:v>11.09.2022</c:v>
                </c:pt>
                <c:pt idx="254">
                  <c:v>12.09.2022</c:v>
                </c:pt>
                <c:pt idx="255">
                  <c:v>13.09.2022</c:v>
                </c:pt>
                <c:pt idx="256">
                  <c:v>14.09.2022</c:v>
                </c:pt>
                <c:pt idx="257">
                  <c:v>15.09.2022</c:v>
                </c:pt>
                <c:pt idx="258">
                  <c:v>16.09.2022</c:v>
                </c:pt>
                <c:pt idx="259">
                  <c:v>17.09.2022</c:v>
                </c:pt>
                <c:pt idx="260">
                  <c:v>18.09.2022</c:v>
                </c:pt>
                <c:pt idx="261">
                  <c:v>19.09.2022</c:v>
                </c:pt>
                <c:pt idx="262">
                  <c:v>20.09.2022</c:v>
                </c:pt>
                <c:pt idx="263">
                  <c:v>21.09.2022</c:v>
                </c:pt>
                <c:pt idx="264">
                  <c:v>22.09.2022</c:v>
                </c:pt>
                <c:pt idx="265">
                  <c:v>23.09.2022</c:v>
                </c:pt>
                <c:pt idx="266">
                  <c:v>24.09.2022</c:v>
                </c:pt>
                <c:pt idx="267">
                  <c:v>25.09.2022</c:v>
                </c:pt>
                <c:pt idx="268">
                  <c:v>26.09.2022</c:v>
                </c:pt>
                <c:pt idx="269">
                  <c:v>27.09.2022</c:v>
                </c:pt>
                <c:pt idx="270">
                  <c:v>28.09.2022</c:v>
                </c:pt>
                <c:pt idx="271">
                  <c:v>29.09.2022</c:v>
                </c:pt>
                <c:pt idx="272">
                  <c:v>30.09.2022</c:v>
                </c:pt>
                <c:pt idx="273">
                  <c:v>01.10.2022</c:v>
                </c:pt>
                <c:pt idx="274">
                  <c:v>02.10.2022</c:v>
                </c:pt>
                <c:pt idx="275">
                  <c:v>03.10.2022</c:v>
                </c:pt>
                <c:pt idx="276">
                  <c:v>04.10.2022</c:v>
                </c:pt>
                <c:pt idx="277">
                  <c:v>05.10.2022</c:v>
                </c:pt>
                <c:pt idx="278">
                  <c:v>06.10.2022</c:v>
                </c:pt>
                <c:pt idx="279">
                  <c:v>07.10.2022</c:v>
                </c:pt>
                <c:pt idx="280">
                  <c:v>08.10.2022</c:v>
                </c:pt>
                <c:pt idx="281">
                  <c:v>09.10.2022</c:v>
                </c:pt>
                <c:pt idx="282">
                  <c:v>10.10.2022</c:v>
                </c:pt>
                <c:pt idx="283">
                  <c:v>11.10.2022</c:v>
                </c:pt>
                <c:pt idx="284">
                  <c:v>12.10.2022</c:v>
                </c:pt>
                <c:pt idx="285">
                  <c:v>13.10.2022</c:v>
                </c:pt>
                <c:pt idx="286">
                  <c:v>14.10.2022</c:v>
                </c:pt>
                <c:pt idx="287">
                  <c:v>15.10.2022</c:v>
                </c:pt>
                <c:pt idx="288">
                  <c:v>16.10.2022</c:v>
                </c:pt>
                <c:pt idx="289">
                  <c:v>17.10.2022</c:v>
                </c:pt>
                <c:pt idx="290">
                  <c:v>18.10.2022</c:v>
                </c:pt>
                <c:pt idx="291">
                  <c:v>19.10.2022</c:v>
                </c:pt>
                <c:pt idx="292">
                  <c:v>20.10.2022</c:v>
                </c:pt>
                <c:pt idx="293">
                  <c:v>21.10.2022</c:v>
                </c:pt>
                <c:pt idx="294">
                  <c:v>22.10.2022</c:v>
                </c:pt>
                <c:pt idx="295">
                  <c:v>23.10.2022</c:v>
                </c:pt>
                <c:pt idx="296">
                  <c:v>24.10.2022</c:v>
                </c:pt>
                <c:pt idx="297">
                  <c:v>25.10.2022</c:v>
                </c:pt>
                <c:pt idx="298">
                  <c:v>26.10.2022</c:v>
                </c:pt>
                <c:pt idx="299">
                  <c:v>27.10.2022</c:v>
                </c:pt>
                <c:pt idx="300">
                  <c:v>28.10.2022</c:v>
                </c:pt>
                <c:pt idx="301">
                  <c:v>29.10.2022</c:v>
                </c:pt>
                <c:pt idx="302">
                  <c:v>30.10.2022</c:v>
                </c:pt>
                <c:pt idx="303">
                  <c:v>31.10.2022</c:v>
                </c:pt>
                <c:pt idx="304">
                  <c:v>01.11.2022</c:v>
                </c:pt>
                <c:pt idx="305">
                  <c:v>02.11.2022</c:v>
                </c:pt>
                <c:pt idx="306">
                  <c:v>03.11.2022</c:v>
                </c:pt>
                <c:pt idx="307">
                  <c:v>04.11.2022</c:v>
                </c:pt>
                <c:pt idx="308">
                  <c:v>05.11.2022</c:v>
                </c:pt>
                <c:pt idx="309">
                  <c:v>06.11.2022</c:v>
                </c:pt>
                <c:pt idx="310">
                  <c:v>07.11.2022</c:v>
                </c:pt>
                <c:pt idx="311">
                  <c:v>08.11.2022</c:v>
                </c:pt>
                <c:pt idx="312">
                  <c:v>09.11.2022</c:v>
                </c:pt>
                <c:pt idx="313">
                  <c:v>10.11.2022</c:v>
                </c:pt>
                <c:pt idx="314">
                  <c:v>11.11.2022</c:v>
                </c:pt>
                <c:pt idx="315">
                  <c:v>12.11.2022</c:v>
                </c:pt>
                <c:pt idx="316">
                  <c:v>13.11.2022</c:v>
                </c:pt>
                <c:pt idx="317">
                  <c:v>14.11.2022</c:v>
                </c:pt>
                <c:pt idx="318">
                  <c:v>15.11.2022</c:v>
                </c:pt>
                <c:pt idx="319">
                  <c:v>16.11.2022</c:v>
                </c:pt>
                <c:pt idx="320">
                  <c:v>17.11.2022</c:v>
                </c:pt>
                <c:pt idx="321">
                  <c:v>18.11.2022</c:v>
                </c:pt>
                <c:pt idx="322">
                  <c:v>19.11.2022</c:v>
                </c:pt>
                <c:pt idx="323">
                  <c:v>20.11.2022</c:v>
                </c:pt>
                <c:pt idx="324">
                  <c:v>21.11.2022</c:v>
                </c:pt>
                <c:pt idx="325">
                  <c:v>22.11.2022</c:v>
                </c:pt>
                <c:pt idx="326">
                  <c:v>23.11.2022</c:v>
                </c:pt>
                <c:pt idx="327">
                  <c:v>24.11.2022</c:v>
                </c:pt>
                <c:pt idx="328">
                  <c:v>25.11.2022</c:v>
                </c:pt>
                <c:pt idx="329">
                  <c:v>26.11.2022</c:v>
                </c:pt>
                <c:pt idx="330">
                  <c:v>27.11.2022</c:v>
                </c:pt>
                <c:pt idx="331">
                  <c:v>28.11.2022</c:v>
                </c:pt>
                <c:pt idx="332">
                  <c:v>29.11.2022</c:v>
                </c:pt>
                <c:pt idx="333">
                  <c:v>30.11.2022</c:v>
                </c:pt>
                <c:pt idx="334">
                  <c:v>01.12.2022</c:v>
                </c:pt>
                <c:pt idx="335">
                  <c:v>02.12.2022</c:v>
                </c:pt>
                <c:pt idx="336">
                  <c:v>03.12.2022</c:v>
                </c:pt>
                <c:pt idx="337">
                  <c:v>04.12.2022</c:v>
                </c:pt>
                <c:pt idx="338">
                  <c:v>05.12.2022</c:v>
                </c:pt>
                <c:pt idx="339">
                  <c:v>06.12.2022</c:v>
                </c:pt>
                <c:pt idx="340">
                  <c:v>07.12.2022</c:v>
                </c:pt>
                <c:pt idx="341">
                  <c:v>08.12.2022</c:v>
                </c:pt>
                <c:pt idx="342">
                  <c:v>09.12.2022</c:v>
                </c:pt>
                <c:pt idx="343">
                  <c:v>10.12.2022</c:v>
                </c:pt>
                <c:pt idx="344">
                  <c:v>11.12.2022</c:v>
                </c:pt>
                <c:pt idx="345">
                  <c:v>12.12.2022</c:v>
                </c:pt>
                <c:pt idx="346">
                  <c:v>13.12.2022</c:v>
                </c:pt>
                <c:pt idx="347">
                  <c:v>14.12.2022</c:v>
                </c:pt>
                <c:pt idx="348">
                  <c:v>15.12.2022</c:v>
                </c:pt>
                <c:pt idx="349">
                  <c:v>16.12.2022</c:v>
                </c:pt>
                <c:pt idx="350">
                  <c:v>17.12.2022</c:v>
                </c:pt>
                <c:pt idx="351">
                  <c:v>18.12.2022</c:v>
                </c:pt>
                <c:pt idx="352">
                  <c:v>19.12.2022</c:v>
                </c:pt>
                <c:pt idx="353">
                  <c:v>20.12.2022</c:v>
                </c:pt>
                <c:pt idx="354">
                  <c:v>21.12.2022</c:v>
                </c:pt>
                <c:pt idx="355">
                  <c:v>22.12.2022</c:v>
                </c:pt>
                <c:pt idx="356">
                  <c:v>23.12.2022</c:v>
                </c:pt>
                <c:pt idx="357">
                  <c:v>24.12.2022</c:v>
                </c:pt>
                <c:pt idx="358">
                  <c:v>25.12.2022</c:v>
                </c:pt>
                <c:pt idx="359">
                  <c:v>26.12.2022</c:v>
                </c:pt>
                <c:pt idx="360">
                  <c:v>27.12.2022</c:v>
                </c:pt>
                <c:pt idx="361">
                  <c:v>28.12.2022</c:v>
                </c:pt>
                <c:pt idx="362">
                  <c:v>29.12.2022</c:v>
                </c:pt>
                <c:pt idx="363">
                  <c:v>30.12.2022</c:v>
                </c:pt>
                <c:pt idx="364">
                  <c:v>31.12.2022</c:v>
                </c:pt>
              </c:strCache>
            </c:strRef>
          </c:cat>
          <c:val>
            <c:numRef>
              <c:f>Sheet1!$I$2:$I$366</c:f>
              <c:numCache>
                <c:formatCode>General</c:formatCode>
                <c:ptCount val="365"/>
                <c:pt idx="0">
                  <c:v>399720</c:v>
                </c:pt>
                <c:pt idx="1">
                  <c:v>434224</c:v>
                </c:pt>
                <c:pt idx="2">
                  <c:v>417899</c:v>
                </c:pt>
                <c:pt idx="3">
                  <c:v>454629</c:v>
                </c:pt>
                <c:pt idx="4">
                  <c:v>394591</c:v>
                </c:pt>
                <c:pt idx="5">
                  <c:v>417470</c:v>
                </c:pt>
                <c:pt idx="6">
                  <c:v>384605</c:v>
                </c:pt>
                <c:pt idx="7">
                  <c:v>388456</c:v>
                </c:pt>
                <c:pt idx="8">
                  <c:v>392686</c:v>
                </c:pt>
                <c:pt idx="9">
                  <c:v>315976</c:v>
                </c:pt>
                <c:pt idx="10">
                  <c:v>335419</c:v>
                </c:pt>
                <c:pt idx="11">
                  <c:v>314493</c:v>
                </c:pt>
                <c:pt idx="12">
                  <c:v>411691</c:v>
                </c:pt>
                <c:pt idx="13">
                  <c:v>431331</c:v>
                </c:pt>
                <c:pt idx="14">
                  <c:v>418145</c:v>
                </c:pt>
                <c:pt idx="15">
                  <c:v>423160</c:v>
                </c:pt>
                <c:pt idx="16">
                  <c:v>327725</c:v>
                </c:pt>
                <c:pt idx="17">
                  <c:v>500213</c:v>
                </c:pt>
                <c:pt idx="18">
                  <c:v>501162</c:v>
                </c:pt>
                <c:pt idx="19">
                  <c:v>447268</c:v>
                </c:pt>
                <c:pt idx="20">
                  <c:v>471855</c:v>
                </c:pt>
                <c:pt idx="21">
                  <c:v>476228</c:v>
                </c:pt>
                <c:pt idx="22">
                  <c:v>478711</c:v>
                </c:pt>
                <c:pt idx="23">
                  <c:v>399510</c:v>
                </c:pt>
                <c:pt idx="24">
                  <c:v>520656</c:v>
                </c:pt>
                <c:pt idx="25">
                  <c:v>486396</c:v>
                </c:pt>
                <c:pt idx="26">
                  <c:v>530486</c:v>
                </c:pt>
                <c:pt idx="27">
                  <c:v>509758</c:v>
                </c:pt>
                <c:pt idx="28">
                  <c:v>493923</c:v>
                </c:pt>
                <c:pt idx="29">
                  <c:v>451802</c:v>
                </c:pt>
                <c:pt idx="30">
                  <c:v>417094</c:v>
                </c:pt>
                <c:pt idx="31">
                  <c:v>448825</c:v>
                </c:pt>
                <c:pt idx="32">
                  <c:v>397171</c:v>
                </c:pt>
                <c:pt idx="33">
                  <c:v>586155</c:v>
                </c:pt>
                <c:pt idx="34">
                  <c:v>577165</c:v>
                </c:pt>
                <c:pt idx="35">
                  <c:v>521170</c:v>
                </c:pt>
                <c:pt idx="36">
                  <c:v>620356</c:v>
                </c:pt>
                <c:pt idx="37">
                  <c:v>510257</c:v>
                </c:pt>
                <c:pt idx="38">
                  <c:v>852050</c:v>
                </c:pt>
                <c:pt idx="39">
                  <c:v>843783</c:v>
                </c:pt>
                <c:pt idx="40">
                  <c:v>782424</c:v>
                </c:pt>
                <c:pt idx="41">
                  <c:v>704571</c:v>
                </c:pt>
                <c:pt idx="42">
                  <c:v>691410</c:v>
                </c:pt>
                <c:pt idx="43">
                  <c:v>597555</c:v>
                </c:pt>
                <c:pt idx="44">
                  <c:v>531097</c:v>
                </c:pt>
                <c:pt idx="45">
                  <c:v>648872</c:v>
                </c:pt>
                <c:pt idx="46">
                  <c:v>619616</c:v>
                </c:pt>
                <c:pt idx="47">
                  <c:v>657391</c:v>
                </c:pt>
                <c:pt idx="48">
                  <c:v>565199</c:v>
                </c:pt>
                <c:pt idx="49">
                  <c:v>526312</c:v>
                </c:pt>
                <c:pt idx="50">
                  <c:v>543767</c:v>
                </c:pt>
                <c:pt idx="51">
                  <c:v>446214</c:v>
                </c:pt>
                <c:pt idx="52">
                  <c:v>479479</c:v>
                </c:pt>
                <c:pt idx="53">
                  <c:v>410045</c:v>
                </c:pt>
                <c:pt idx="54">
                  <c:v>399390</c:v>
                </c:pt>
                <c:pt idx="55">
                  <c:v>378328</c:v>
                </c:pt>
                <c:pt idx="56">
                  <c:v>318020</c:v>
                </c:pt>
                <c:pt idx="57">
                  <c:v>282005</c:v>
                </c:pt>
                <c:pt idx="58">
                  <c:v>257555</c:v>
                </c:pt>
                <c:pt idx="59">
                  <c:v>295066</c:v>
                </c:pt>
                <c:pt idx="60">
                  <c:v>266470</c:v>
                </c:pt>
                <c:pt idx="61">
                  <c:v>273722</c:v>
                </c:pt>
                <c:pt idx="62">
                  <c:v>240062</c:v>
                </c:pt>
                <c:pt idx="63">
                  <c:v>230872</c:v>
                </c:pt>
                <c:pt idx="64">
                  <c:v>236539</c:v>
                </c:pt>
                <c:pt idx="65">
                  <c:v>172448</c:v>
                </c:pt>
                <c:pt idx="66">
                  <c:v>195657</c:v>
                </c:pt>
                <c:pt idx="67">
                  <c:v>174728</c:v>
                </c:pt>
                <c:pt idx="68">
                  <c:v>221086</c:v>
                </c:pt>
                <c:pt idx="69">
                  <c:v>212157</c:v>
                </c:pt>
                <c:pt idx="70">
                  <c:v>191708</c:v>
                </c:pt>
                <c:pt idx="71">
                  <c:v>200503</c:v>
                </c:pt>
                <c:pt idx="72">
                  <c:v>185845</c:v>
                </c:pt>
                <c:pt idx="73">
                  <c:v>259334</c:v>
                </c:pt>
                <c:pt idx="74">
                  <c:v>243184</c:v>
                </c:pt>
                <c:pt idx="75">
                  <c:v>226295</c:v>
                </c:pt>
                <c:pt idx="76">
                  <c:v>206256</c:v>
                </c:pt>
                <c:pt idx="77">
                  <c:v>195908</c:v>
                </c:pt>
                <c:pt idx="78">
                  <c:v>200196</c:v>
                </c:pt>
                <c:pt idx="79">
                  <c:v>184356</c:v>
                </c:pt>
                <c:pt idx="80">
                  <c:v>290717</c:v>
                </c:pt>
                <c:pt idx="81">
                  <c:v>308547</c:v>
                </c:pt>
                <c:pt idx="82">
                  <c:v>215978</c:v>
                </c:pt>
                <c:pt idx="83">
                  <c:v>195977</c:v>
                </c:pt>
                <c:pt idx="84">
                  <c:v>183448</c:v>
                </c:pt>
                <c:pt idx="85">
                  <c:v>188001</c:v>
                </c:pt>
                <c:pt idx="86">
                  <c:v>179569</c:v>
                </c:pt>
                <c:pt idx="87">
                  <c:v>206029</c:v>
                </c:pt>
                <c:pt idx="88">
                  <c:v>222430</c:v>
                </c:pt>
                <c:pt idx="89">
                  <c:v>210578</c:v>
                </c:pt>
                <c:pt idx="90">
                  <c:v>196051</c:v>
                </c:pt>
                <c:pt idx="91">
                  <c:v>205381</c:v>
                </c:pt>
                <c:pt idx="92">
                  <c:v>206034</c:v>
                </c:pt>
                <c:pt idx="93">
                  <c:v>179319</c:v>
                </c:pt>
                <c:pt idx="94">
                  <c:v>189453</c:v>
                </c:pt>
                <c:pt idx="95">
                  <c:v>167111</c:v>
                </c:pt>
                <c:pt idx="96">
                  <c:v>165985</c:v>
                </c:pt>
                <c:pt idx="97">
                  <c:v>162566</c:v>
                </c:pt>
                <c:pt idx="98">
                  <c:v>153284</c:v>
                </c:pt>
                <c:pt idx="99">
                  <c:v>156068</c:v>
                </c:pt>
                <c:pt idx="100">
                  <c:v>129231</c:v>
                </c:pt>
                <c:pt idx="101">
                  <c:v>219261</c:v>
                </c:pt>
                <c:pt idx="102">
                  <c:v>219005</c:v>
                </c:pt>
                <c:pt idx="103">
                  <c:v>189684</c:v>
                </c:pt>
                <c:pt idx="104">
                  <c:v>172761</c:v>
                </c:pt>
                <c:pt idx="105">
                  <c:v>143675</c:v>
                </c:pt>
                <c:pt idx="106">
                  <c:v>139031</c:v>
                </c:pt>
                <c:pt idx="107">
                  <c:v>153181</c:v>
                </c:pt>
                <c:pt idx="108">
                  <c:v>181644</c:v>
                </c:pt>
                <c:pt idx="109">
                  <c:v>171369</c:v>
                </c:pt>
                <c:pt idx="110">
                  <c:v>167936</c:v>
                </c:pt>
                <c:pt idx="111">
                  <c:v>153341</c:v>
                </c:pt>
                <c:pt idx="112">
                  <c:v>147600</c:v>
                </c:pt>
                <c:pt idx="113">
                  <c:v>160544</c:v>
                </c:pt>
                <c:pt idx="114">
                  <c:v>140846</c:v>
                </c:pt>
                <c:pt idx="115">
                  <c:v>226092</c:v>
                </c:pt>
                <c:pt idx="116">
                  <c:v>200918</c:v>
                </c:pt>
                <c:pt idx="117">
                  <c:v>240532</c:v>
                </c:pt>
                <c:pt idx="118">
                  <c:v>193667</c:v>
                </c:pt>
                <c:pt idx="119">
                  <c:v>185818</c:v>
                </c:pt>
                <c:pt idx="120">
                  <c:v>189913</c:v>
                </c:pt>
                <c:pt idx="121">
                  <c:v>166505</c:v>
                </c:pt>
                <c:pt idx="122">
                  <c:v>217166</c:v>
                </c:pt>
                <c:pt idx="123">
                  <c:v>207954</c:v>
                </c:pt>
                <c:pt idx="124">
                  <c:v>182334</c:v>
                </c:pt>
                <c:pt idx="125">
                  <c:v>151685</c:v>
                </c:pt>
                <c:pt idx="126">
                  <c:v>159670</c:v>
                </c:pt>
                <c:pt idx="127">
                  <c:v>156013</c:v>
                </c:pt>
                <c:pt idx="128">
                  <c:v>145214</c:v>
                </c:pt>
                <c:pt idx="129">
                  <c:v>192947</c:v>
                </c:pt>
                <c:pt idx="130">
                  <c:v>187115</c:v>
                </c:pt>
                <c:pt idx="131">
                  <c:v>167504</c:v>
                </c:pt>
                <c:pt idx="132">
                  <c:v>161800</c:v>
                </c:pt>
                <c:pt idx="133">
                  <c:v>163685</c:v>
                </c:pt>
                <c:pt idx="134">
                  <c:v>177528</c:v>
                </c:pt>
                <c:pt idx="135">
                  <c:v>171610</c:v>
                </c:pt>
                <c:pt idx="136">
                  <c:v>172117</c:v>
                </c:pt>
                <c:pt idx="137">
                  <c:v>154222</c:v>
                </c:pt>
                <c:pt idx="138">
                  <c:v>166139</c:v>
                </c:pt>
                <c:pt idx="139">
                  <c:v>158773</c:v>
                </c:pt>
                <c:pt idx="140">
                  <c:v>154169</c:v>
                </c:pt>
                <c:pt idx="141">
                  <c:v>154374</c:v>
                </c:pt>
                <c:pt idx="142">
                  <c:v>143914</c:v>
                </c:pt>
                <c:pt idx="143">
                  <c:v>257507</c:v>
                </c:pt>
                <c:pt idx="144">
                  <c:v>235183</c:v>
                </c:pt>
                <c:pt idx="145">
                  <c:v>244204</c:v>
                </c:pt>
                <c:pt idx="146">
                  <c:v>222427</c:v>
                </c:pt>
                <c:pt idx="147">
                  <c:v>233930</c:v>
                </c:pt>
                <c:pt idx="148">
                  <c:v>243609</c:v>
                </c:pt>
                <c:pt idx="149">
                  <c:v>219926</c:v>
                </c:pt>
                <c:pt idx="150">
                  <c:v>307858</c:v>
                </c:pt>
                <c:pt idx="151">
                  <c:v>267295</c:v>
                </c:pt>
                <c:pt idx="152">
                  <c:v>328186</c:v>
                </c:pt>
                <c:pt idx="153">
                  <c:v>339363</c:v>
                </c:pt>
                <c:pt idx="154">
                  <c:v>281677</c:v>
                </c:pt>
                <c:pt idx="155">
                  <c:v>268183</c:v>
                </c:pt>
                <c:pt idx="156">
                  <c:v>287910</c:v>
                </c:pt>
                <c:pt idx="157">
                  <c:v>341047</c:v>
                </c:pt>
                <c:pt idx="158">
                  <c:v>282592</c:v>
                </c:pt>
                <c:pt idx="159">
                  <c:v>250631</c:v>
                </c:pt>
                <c:pt idx="160">
                  <c:v>203581</c:v>
                </c:pt>
                <c:pt idx="161">
                  <c:v>181190</c:v>
                </c:pt>
                <c:pt idx="162">
                  <c:v>193550</c:v>
                </c:pt>
                <c:pt idx="163">
                  <c:v>196403</c:v>
                </c:pt>
                <c:pt idx="164">
                  <c:v>241153</c:v>
                </c:pt>
                <c:pt idx="165">
                  <c:v>223017</c:v>
                </c:pt>
                <c:pt idx="166">
                  <c:v>281765</c:v>
                </c:pt>
                <c:pt idx="167">
                  <c:v>229383</c:v>
                </c:pt>
                <c:pt idx="168">
                  <c:v>200119</c:v>
                </c:pt>
                <c:pt idx="169">
                  <c:v>214507</c:v>
                </c:pt>
                <c:pt idx="170">
                  <c:v>220755</c:v>
                </c:pt>
                <c:pt idx="171">
                  <c:v>261451</c:v>
                </c:pt>
                <c:pt idx="172">
                  <c:v>252044</c:v>
                </c:pt>
                <c:pt idx="173">
                  <c:v>268868</c:v>
                </c:pt>
                <c:pt idx="174">
                  <c:v>256970</c:v>
                </c:pt>
                <c:pt idx="175">
                  <c:v>211814</c:v>
                </c:pt>
                <c:pt idx="176">
                  <c:v>212167</c:v>
                </c:pt>
                <c:pt idx="177">
                  <c:v>200519</c:v>
                </c:pt>
                <c:pt idx="178">
                  <c:v>234302</c:v>
                </c:pt>
                <c:pt idx="179">
                  <c:v>207238</c:v>
                </c:pt>
                <c:pt idx="180">
                  <c:v>196619</c:v>
                </c:pt>
                <c:pt idx="181">
                  <c:v>197637</c:v>
                </c:pt>
                <c:pt idx="182">
                  <c:v>175688</c:v>
                </c:pt>
                <c:pt idx="183">
                  <c:v>200659</c:v>
                </c:pt>
                <c:pt idx="184">
                  <c:v>194983</c:v>
                </c:pt>
                <c:pt idx="185">
                  <c:v>259681</c:v>
                </c:pt>
                <c:pt idx="186">
                  <c:v>258650</c:v>
                </c:pt>
                <c:pt idx="187">
                  <c:v>227732</c:v>
                </c:pt>
                <c:pt idx="188">
                  <c:v>208340</c:v>
                </c:pt>
                <c:pt idx="189">
                  <c:v>208408</c:v>
                </c:pt>
                <c:pt idx="190">
                  <c:v>220080</c:v>
                </c:pt>
                <c:pt idx="191">
                  <c:v>190186</c:v>
                </c:pt>
                <c:pt idx="192">
                  <c:v>201883</c:v>
                </c:pt>
                <c:pt idx="193">
                  <c:v>197701</c:v>
                </c:pt>
                <c:pt idx="194">
                  <c:v>227440</c:v>
                </c:pt>
                <c:pt idx="195">
                  <c:v>219790</c:v>
                </c:pt>
                <c:pt idx="196">
                  <c:v>217990</c:v>
                </c:pt>
                <c:pt idx="197">
                  <c:v>237135</c:v>
                </c:pt>
                <c:pt idx="198">
                  <c:v>234353</c:v>
                </c:pt>
                <c:pt idx="199">
                  <c:v>295129</c:v>
                </c:pt>
                <c:pt idx="200">
                  <c:v>312292</c:v>
                </c:pt>
                <c:pt idx="201">
                  <c:v>370797</c:v>
                </c:pt>
                <c:pt idx="202">
                  <c:v>359020</c:v>
                </c:pt>
                <c:pt idx="203">
                  <c:v>346247</c:v>
                </c:pt>
                <c:pt idx="204">
                  <c:v>364238</c:v>
                </c:pt>
                <c:pt idx="205">
                  <c:v>334763</c:v>
                </c:pt>
                <c:pt idx="206">
                  <c:v>365812</c:v>
                </c:pt>
                <c:pt idx="207">
                  <c:v>289337</c:v>
                </c:pt>
                <c:pt idx="208">
                  <c:v>289186</c:v>
                </c:pt>
                <c:pt idx="209">
                  <c:v>279344</c:v>
                </c:pt>
                <c:pt idx="210">
                  <c:v>235512</c:v>
                </c:pt>
                <c:pt idx="211">
                  <c:v>237337</c:v>
                </c:pt>
                <c:pt idx="212">
                  <c:v>203027</c:v>
                </c:pt>
                <c:pt idx="213">
                  <c:v>190175</c:v>
                </c:pt>
                <c:pt idx="214">
                  <c:v>187783</c:v>
                </c:pt>
                <c:pt idx="215">
                  <c:v>364689</c:v>
                </c:pt>
                <c:pt idx="216">
                  <c:v>371047</c:v>
                </c:pt>
                <c:pt idx="217">
                  <c:v>257925</c:v>
                </c:pt>
                <c:pt idx="218">
                  <c:v>272729</c:v>
                </c:pt>
                <c:pt idx="219">
                  <c:v>271555</c:v>
                </c:pt>
                <c:pt idx="220">
                  <c:v>273617</c:v>
                </c:pt>
                <c:pt idx="221">
                  <c:v>281737</c:v>
                </c:pt>
                <c:pt idx="222">
                  <c:v>355129</c:v>
                </c:pt>
                <c:pt idx="223">
                  <c:v>344892</c:v>
                </c:pt>
                <c:pt idx="224">
                  <c:v>308679</c:v>
                </c:pt>
                <c:pt idx="225">
                  <c:v>324125</c:v>
                </c:pt>
                <c:pt idx="226">
                  <c:v>303613</c:v>
                </c:pt>
                <c:pt idx="227">
                  <c:v>346674</c:v>
                </c:pt>
                <c:pt idx="228">
                  <c:v>353452</c:v>
                </c:pt>
                <c:pt idx="229">
                  <c:v>402911</c:v>
                </c:pt>
                <c:pt idx="230">
                  <c:v>386648</c:v>
                </c:pt>
                <c:pt idx="231">
                  <c:v>396495</c:v>
                </c:pt>
                <c:pt idx="232">
                  <c:v>372408</c:v>
                </c:pt>
                <c:pt idx="233">
                  <c:v>314987</c:v>
                </c:pt>
                <c:pt idx="234">
                  <c:v>423781</c:v>
                </c:pt>
                <c:pt idx="235">
                  <c:v>366869</c:v>
                </c:pt>
                <c:pt idx="236">
                  <c:v>324288</c:v>
                </c:pt>
                <c:pt idx="237">
                  <c:v>333182</c:v>
                </c:pt>
                <c:pt idx="238">
                  <c:v>292775</c:v>
                </c:pt>
                <c:pt idx="239">
                  <c:v>297839</c:v>
                </c:pt>
                <c:pt idx="240">
                  <c:v>250276</c:v>
                </c:pt>
                <c:pt idx="241">
                  <c:v>282285</c:v>
                </c:pt>
                <c:pt idx="242">
                  <c:v>272003</c:v>
                </c:pt>
                <c:pt idx="243">
                  <c:v>201218</c:v>
                </c:pt>
                <c:pt idx="244">
                  <c:v>198506</c:v>
                </c:pt>
                <c:pt idx="245">
                  <c:v>220326</c:v>
                </c:pt>
                <c:pt idx="246">
                  <c:v>243186</c:v>
                </c:pt>
                <c:pt idx="247">
                  <c:v>210882</c:v>
                </c:pt>
                <c:pt idx="248">
                  <c:v>246125</c:v>
                </c:pt>
                <c:pt idx="249">
                  <c:v>234077</c:v>
                </c:pt>
                <c:pt idx="250">
                  <c:v>231908</c:v>
                </c:pt>
                <c:pt idx="251">
                  <c:v>213910</c:v>
                </c:pt>
                <c:pt idx="252">
                  <c:v>208175</c:v>
                </c:pt>
                <c:pt idx="253">
                  <c:v>219013</c:v>
                </c:pt>
                <c:pt idx="254">
                  <c:v>174282</c:v>
                </c:pt>
                <c:pt idx="255">
                  <c:v>180924</c:v>
                </c:pt>
                <c:pt idx="256">
                  <c:v>173228</c:v>
                </c:pt>
                <c:pt idx="257">
                  <c:v>210280</c:v>
                </c:pt>
                <c:pt idx="258">
                  <c:v>207079</c:v>
                </c:pt>
                <c:pt idx="259">
                  <c:v>192668</c:v>
                </c:pt>
                <c:pt idx="260">
                  <c:v>212545</c:v>
                </c:pt>
                <c:pt idx="261">
                  <c:v>165526</c:v>
                </c:pt>
                <c:pt idx="262">
                  <c:v>199804</c:v>
                </c:pt>
                <c:pt idx="263">
                  <c:v>174686</c:v>
                </c:pt>
                <c:pt idx="264">
                  <c:v>157494</c:v>
                </c:pt>
                <c:pt idx="265">
                  <c:v>143252</c:v>
                </c:pt>
                <c:pt idx="266">
                  <c:v>148944</c:v>
                </c:pt>
                <c:pt idx="267">
                  <c:v>165706</c:v>
                </c:pt>
                <c:pt idx="268">
                  <c:v>154706</c:v>
                </c:pt>
                <c:pt idx="269">
                  <c:v>220586</c:v>
                </c:pt>
                <c:pt idx="270">
                  <c:v>199169</c:v>
                </c:pt>
                <c:pt idx="271">
                  <c:v>153945</c:v>
                </c:pt>
                <c:pt idx="272">
                  <c:v>145363</c:v>
                </c:pt>
                <c:pt idx="273">
                  <c:v>163643</c:v>
                </c:pt>
                <c:pt idx="274">
                  <c:v>163814</c:v>
                </c:pt>
                <c:pt idx="275">
                  <c:v>154344</c:v>
                </c:pt>
                <c:pt idx="276">
                  <c:v>170871</c:v>
                </c:pt>
                <c:pt idx="277">
                  <c:v>174446</c:v>
                </c:pt>
                <c:pt idx="278">
                  <c:v>152456</c:v>
                </c:pt>
                <c:pt idx="279">
                  <c:v>143862</c:v>
                </c:pt>
                <c:pt idx="280">
                  <c:v>150467</c:v>
                </c:pt>
                <c:pt idx="281">
                  <c:v>164722</c:v>
                </c:pt>
                <c:pt idx="282">
                  <c:v>147103</c:v>
                </c:pt>
                <c:pt idx="283">
                  <c:v>181737</c:v>
                </c:pt>
                <c:pt idx="284">
                  <c:v>172267</c:v>
                </c:pt>
                <c:pt idx="285">
                  <c:v>172983</c:v>
                </c:pt>
                <c:pt idx="286">
                  <c:v>172161</c:v>
                </c:pt>
                <c:pt idx="287">
                  <c:v>200028</c:v>
                </c:pt>
                <c:pt idx="288">
                  <c:v>221031</c:v>
                </c:pt>
                <c:pt idx="289">
                  <c:v>199463</c:v>
                </c:pt>
                <c:pt idx="290">
                  <c:v>236853</c:v>
                </c:pt>
                <c:pt idx="291">
                  <c:v>218477</c:v>
                </c:pt>
                <c:pt idx="292">
                  <c:v>234856</c:v>
                </c:pt>
                <c:pt idx="293">
                  <c:v>261262</c:v>
                </c:pt>
                <c:pt idx="294">
                  <c:v>263174</c:v>
                </c:pt>
                <c:pt idx="295">
                  <c:v>251636</c:v>
                </c:pt>
                <c:pt idx="296">
                  <c:v>215546</c:v>
                </c:pt>
                <c:pt idx="297">
                  <c:v>292855</c:v>
                </c:pt>
                <c:pt idx="298">
                  <c:v>267582</c:v>
                </c:pt>
                <c:pt idx="299">
                  <c:v>265468</c:v>
                </c:pt>
                <c:pt idx="300">
                  <c:v>219195</c:v>
                </c:pt>
                <c:pt idx="301">
                  <c:v>222611</c:v>
                </c:pt>
                <c:pt idx="302">
                  <c:v>227124</c:v>
                </c:pt>
                <c:pt idx="303">
                  <c:v>194413</c:v>
                </c:pt>
                <c:pt idx="304">
                  <c:v>228406</c:v>
                </c:pt>
                <c:pt idx="305">
                  <c:v>193063</c:v>
                </c:pt>
                <c:pt idx="306">
                  <c:v>220590</c:v>
                </c:pt>
                <c:pt idx="307">
                  <c:v>189223</c:v>
                </c:pt>
                <c:pt idx="308">
                  <c:v>185368</c:v>
                </c:pt>
                <c:pt idx="309">
                  <c:v>220501</c:v>
                </c:pt>
                <c:pt idx="310">
                  <c:v>170808</c:v>
                </c:pt>
                <c:pt idx="311">
                  <c:v>168618</c:v>
                </c:pt>
                <c:pt idx="312">
                  <c:v>164872</c:v>
                </c:pt>
                <c:pt idx="313">
                  <c:v>159065</c:v>
                </c:pt>
                <c:pt idx="314">
                  <c:v>188160</c:v>
                </c:pt>
                <c:pt idx="315">
                  <c:v>177219</c:v>
                </c:pt>
                <c:pt idx="316">
                  <c:v>195927</c:v>
                </c:pt>
                <c:pt idx="317">
                  <c:v>179065</c:v>
                </c:pt>
                <c:pt idx="318">
                  <c:v>181306</c:v>
                </c:pt>
                <c:pt idx="319">
                  <c:v>171313</c:v>
                </c:pt>
                <c:pt idx="320">
                  <c:v>170254</c:v>
                </c:pt>
                <c:pt idx="321">
                  <c:v>163767</c:v>
                </c:pt>
                <c:pt idx="322">
                  <c:v>158269</c:v>
                </c:pt>
                <c:pt idx="323">
                  <c:v>170075</c:v>
                </c:pt>
                <c:pt idx="324">
                  <c:v>156827</c:v>
                </c:pt>
                <c:pt idx="325">
                  <c:v>186018</c:v>
                </c:pt>
                <c:pt idx="326">
                  <c:v>184855</c:v>
                </c:pt>
                <c:pt idx="327">
                  <c:v>174972</c:v>
                </c:pt>
                <c:pt idx="328">
                  <c:v>162321</c:v>
                </c:pt>
                <c:pt idx="329">
                  <c:v>160369</c:v>
                </c:pt>
                <c:pt idx="330">
                  <c:v>205388</c:v>
                </c:pt>
                <c:pt idx="331">
                  <c:v>202593</c:v>
                </c:pt>
                <c:pt idx="332">
                  <c:v>276131</c:v>
                </c:pt>
                <c:pt idx="333">
                  <c:v>280887</c:v>
                </c:pt>
                <c:pt idx="334">
                  <c:v>221521</c:v>
                </c:pt>
                <c:pt idx="335">
                  <c:v>214787</c:v>
                </c:pt>
                <c:pt idx="336">
                  <c:v>225906</c:v>
                </c:pt>
                <c:pt idx="337">
                  <c:v>265271</c:v>
                </c:pt>
                <c:pt idx="338">
                  <c:v>235028</c:v>
                </c:pt>
                <c:pt idx="339">
                  <c:v>252725</c:v>
                </c:pt>
                <c:pt idx="340">
                  <c:v>253967</c:v>
                </c:pt>
                <c:pt idx="341">
                  <c:v>226456</c:v>
                </c:pt>
                <c:pt idx="342">
                  <c:v>213270</c:v>
                </c:pt>
                <c:pt idx="343">
                  <c:v>207904</c:v>
                </c:pt>
                <c:pt idx="344">
                  <c:v>221485</c:v>
                </c:pt>
                <c:pt idx="345">
                  <c:v>184585</c:v>
                </c:pt>
                <c:pt idx="346">
                  <c:v>189804</c:v>
                </c:pt>
                <c:pt idx="347">
                  <c:v>183186</c:v>
                </c:pt>
                <c:pt idx="348">
                  <c:v>181075</c:v>
                </c:pt>
                <c:pt idx="349">
                  <c:v>191965</c:v>
                </c:pt>
                <c:pt idx="350">
                  <c:v>207988</c:v>
                </c:pt>
                <c:pt idx="351">
                  <c:v>210290</c:v>
                </c:pt>
                <c:pt idx="352">
                  <c:v>203766</c:v>
                </c:pt>
                <c:pt idx="353">
                  <c:v>232805</c:v>
                </c:pt>
                <c:pt idx="354">
                  <c:v>265380</c:v>
                </c:pt>
                <c:pt idx="355">
                  <c:v>331764</c:v>
                </c:pt>
                <c:pt idx="356">
                  <c:v>310494</c:v>
                </c:pt>
                <c:pt idx="357">
                  <c:v>201543</c:v>
                </c:pt>
                <c:pt idx="358">
                  <c:v>202712</c:v>
                </c:pt>
                <c:pt idx="359">
                  <c:v>220985</c:v>
                </c:pt>
                <c:pt idx="360">
                  <c:v>275490</c:v>
                </c:pt>
                <c:pt idx="361">
                  <c:v>264130</c:v>
                </c:pt>
                <c:pt idx="362">
                  <c:v>345343</c:v>
                </c:pt>
                <c:pt idx="363">
                  <c:v>268092</c:v>
                </c:pt>
                <c:pt idx="364">
                  <c:v>192838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31F0-4B2F-99E0-6CB73B3F1EFD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WDR Rockpalast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01.01.2022</c:v>
                </c:pt>
                <c:pt idx="1">
                  <c:v>02.01.2022</c:v>
                </c:pt>
                <c:pt idx="2">
                  <c:v>03.01.2022</c:v>
                </c:pt>
                <c:pt idx="3">
                  <c:v>04.01.2022</c:v>
                </c:pt>
                <c:pt idx="4">
                  <c:v>05.01.2022</c:v>
                </c:pt>
                <c:pt idx="5">
                  <c:v>06.01.2022</c:v>
                </c:pt>
                <c:pt idx="6">
                  <c:v>07.01.2022</c:v>
                </c:pt>
                <c:pt idx="7">
                  <c:v>08.01.2022</c:v>
                </c:pt>
                <c:pt idx="8">
                  <c:v>09.01.2022</c:v>
                </c:pt>
                <c:pt idx="9">
                  <c:v>10.01.2022</c:v>
                </c:pt>
                <c:pt idx="10">
                  <c:v>11.01.2022</c:v>
                </c:pt>
                <c:pt idx="11">
                  <c:v>12.01.2022</c:v>
                </c:pt>
                <c:pt idx="12">
                  <c:v>13.01.2022</c:v>
                </c:pt>
                <c:pt idx="13">
                  <c:v>14.01.2022</c:v>
                </c:pt>
                <c:pt idx="14">
                  <c:v>15.01.2022</c:v>
                </c:pt>
                <c:pt idx="15">
                  <c:v>16.01.2022</c:v>
                </c:pt>
                <c:pt idx="16">
                  <c:v>17.01.2022</c:v>
                </c:pt>
                <c:pt idx="17">
                  <c:v>18.01.2022</c:v>
                </c:pt>
                <c:pt idx="18">
                  <c:v>19.01.2022</c:v>
                </c:pt>
                <c:pt idx="19">
                  <c:v>20.01.2022</c:v>
                </c:pt>
                <c:pt idx="20">
                  <c:v>21.01.2022</c:v>
                </c:pt>
                <c:pt idx="21">
                  <c:v>22.01.2022</c:v>
                </c:pt>
                <c:pt idx="22">
                  <c:v>23.01.2022</c:v>
                </c:pt>
                <c:pt idx="23">
                  <c:v>24.01.2022</c:v>
                </c:pt>
                <c:pt idx="24">
                  <c:v>25.01.2022</c:v>
                </c:pt>
                <c:pt idx="25">
                  <c:v>26.01.2022</c:v>
                </c:pt>
                <c:pt idx="26">
                  <c:v>27.01.2022</c:v>
                </c:pt>
                <c:pt idx="27">
                  <c:v>28.01.2022</c:v>
                </c:pt>
                <c:pt idx="28">
                  <c:v>29.01.2022</c:v>
                </c:pt>
                <c:pt idx="29">
                  <c:v>30.01.2022</c:v>
                </c:pt>
                <c:pt idx="30">
                  <c:v>31.01.2022</c:v>
                </c:pt>
                <c:pt idx="31">
                  <c:v>01.02.2022</c:v>
                </c:pt>
                <c:pt idx="32">
                  <c:v>02.02.2022</c:v>
                </c:pt>
                <c:pt idx="33">
                  <c:v>03.02.2022</c:v>
                </c:pt>
                <c:pt idx="34">
                  <c:v>04.02.2022</c:v>
                </c:pt>
                <c:pt idx="35">
                  <c:v>05.02.2022</c:v>
                </c:pt>
                <c:pt idx="36">
                  <c:v>06.02.2022</c:v>
                </c:pt>
                <c:pt idx="37">
                  <c:v>07.02.2022</c:v>
                </c:pt>
                <c:pt idx="38">
                  <c:v>08.02.2022</c:v>
                </c:pt>
                <c:pt idx="39">
                  <c:v>09.02.2022</c:v>
                </c:pt>
                <c:pt idx="40">
                  <c:v>10.02.2022</c:v>
                </c:pt>
                <c:pt idx="41">
                  <c:v>11.02.2022</c:v>
                </c:pt>
                <c:pt idx="42">
                  <c:v>12.02.2022</c:v>
                </c:pt>
                <c:pt idx="43">
                  <c:v>13.02.2022</c:v>
                </c:pt>
                <c:pt idx="44">
                  <c:v>14.02.2022</c:v>
                </c:pt>
                <c:pt idx="45">
                  <c:v>15.02.2022</c:v>
                </c:pt>
                <c:pt idx="46">
                  <c:v>16.02.2022</c:v>
                </c:pt>
                <c:pt idx="47">
                  <c:v>17.02.2022</c:v>
                </c:pt>
                <c:pt idx="48">
                  <c:v>18.02.2022</c:v>
                </c:pt>
                <c:pt idx="49">
                  <c:v>19.02.2022</c:v>
                </c:pt>
                <c:pt idx="50">
                  <c:v>20.02.2022</c:v>
                </c:pt>
                <c:pt idx="51">
                  <c:v>21.02.2022</c:v>
                </c:pt>
                <c:pt idx="52">
                  <c:v>22.02.2022</c:v>
                </c:pt>
                <c:pt idx="53">
                  <c:v>23.02.2022</c:v>
                </c:pt>
                <c:pt idx="54">
                  <c:v>24.02.2022</c:v>
                </c:pt>
                <c:pt idx="55">
                  <c:v>25.02.2022</c:v>
                </c:pt>
                <c:pt idx="56">
                  <c:v>26.02.2022</c:v>
                </c:pt>
                <c:pt idx="57">
                  <c:v>27.02.2022</c:v>
                </c:pt>
                <c:pt idx="58">
                  <c:v>28.02.2022</c:v>
                </c:pt>
                <c:pt idx="59">
                  <c:v>01.03.2022</c:v>
                </c:pt>
                <c:pt idx="60">
                  <c:v>02.03.2022</c:v>
                </c:pt>
                <c:pt idx="61">
                  <c:v>03.03.2022</c:v>
                </c:pt>
                <c:pt idx="62">
                  <c:v>04.03.2022</c:v>
                </c:pt>
                <c:pt idx="63">
                  <c:v>05.03.2022</c:v>
                </c:pt>
                <c:pt idx="64">
                  <c:v>06.03.2022</c:v>
                </c:pt>
                <c:pt idx="65">
                  <c:v>07.03.2022</c:v>
                </c:pt>
                <c:pt idx="66">
                  <c:v>08.03.2022</c:v>
                </c:pt>
                <c:pt idx="67">
                  <c:v>09.03.2022</c:v>
                </c:pt>
                <c:pt idx="68">
                  <c:v>10.03.2022</c:v>
                </c:pt>
                <c:pt idx="69">
                  <c:v>11.03.2022</c:v>
                </c:pt>
                <c:pt idx="70">
                  <c:v>12.03.2022</c:v>
                </c:pt>
                <c:pt idx="71">
                  <c:v>13.03.2022</c:v>
                </c:pt>
                <c:pt idx="72">
                  <c:v>14.03.2022</c:v>
                </c:pt>
                <c:pt idx="73">
                  <c:v>15.03.2022</c:v>
                </c:pt>
                <c:pt idx="74">
                  <c:v>16.03.2022</c:v>
                </c:pt>
                <c:pt idx="75">
                  <c:v>17.03.2022</c:v>
                </c:pt>
                <c:pt idx="76">
                  <c:v>18.03.2022</c:v>
                </c:pt>
                <c:pt idx="77">
                  <c:v>19.03.2022</c:v>
                </c:pt>
                <c:pt idx="78">
                  <c:v>20.03.2022</c:v>
                </c:pt>
                <c:pt idx="79">
                  <c:v>21.03.2022</c:v>
                </c:pt>
                <c:pt idx="80">
                  <c:v>22.03.2022</c:v>
                </c:pt>
                <c:pt idx="81">
                  <c:v>23.03.2022</c:v>
                </c:pt>
                <c:pt idx="82">
                  <c:v>24.03.2022</c:v>
                </c:pt>
                <c:pt idx="83">
                  <c:v>25.03.2022</c:v>
                </c:pt>
                <c:pt idx="84">
                  <c:v>26.03.2022</c:v>
                </c:pt>
                <c:pt idx="85">
                  <c:v>27.03.2022</c:v>
                </c:pt>
                <c:pt idx="86">
                  <c:v>28.03.2022</c:v>
                </c:pt>
                <c:pt idx="87">
                  <c:v>29.03.2022</c:v>
                </c:pt>
                <c:pt idx="88">
                  <c:v>30.03.2022</c:v>
                </c:pt>
                <c:pt idx="89">
                  <c:v>31.03.2022</c:v>
                </c:pt>
                <c:pt idx="90">
                  <c:v>01.04.2022</c:v>
                </c:pt>
                <c:pt idx="91">
                  <c:v>02.04.2022</c:v>
                </c:pt>
                <c:pt idx="92">
                  <c:v>03.04.2022</c:v>
                </c:pt>
                <c:pt idx="93">
                  <c:v>04.04.2022</c:v>
                </c:pt>
                <c:pt idx="94">
                  <c:v>05.04.2022</c:v>
                </c:pt>
                <c:pt idx="95">
                  <c:v>06.04.2022</c:v>
                </c:pt>
                <c:pt idx="96">
                  <c:v>07.04.2022</c:v>
                </c:pt>
                <c:pt idx="97">
                  <c:v>08.04.2022</c:v>
                </c:pt>
                <c:pt idx="98">
                  <c:v>09.04.2022</c:v>
                </c:pt>
                <c:pt idx="99">
                  <c:v>10.04.2022</c:v>
                </c:pt>
                <c:pt idx="100">
                  <c:v>11.04.2022</c:v>
                </c:pt>
                <c:pt idx="101">
                  <c:v>12.04.2022</c:v>
                </c:pt>
                <c:pt idx="102">
                  <c:v>13.04.2022</c:v>
                </c:pt>
                <c:pt idx="103">
                  <c:v>14.04.2022</c:v>
                </c:pt>
                <c:pt idx="104">
                  <c:v>15.04.2022</c:v>
                </c:pt>
                <c:pt idx="105">
                  <c:v>16.04.2022</c:v>
                </c:pt>
                <c:pt idx="106">
                  <c:v>17.04.2022</c:v>
                </c:pt>
                <c:pt idx="107">
                  <c:v>18.04.2022</c:v>
                </c:pt>
                <c:pt idx="108">
                  <c:v>19.04.2022</c:v>
                </c:pt>
                <c:pt idx="109">
                  <c:v>20.04.2022</c:v>
                </c:pt>
                <c:pt idx="110">
                  <c:v>21.04.2022</c:v>
                </c:pt>
                <c:pt idx="111">
                  <c:v>22.04.2022</c:v>
                </c:pt>
                <c:pt idx="112">
                  <c:v>23.04.2022</c:v>
                </c:pt>
                <c:pt idx="113">
                  <c:v>24.04.2022</c:v>
                </c:pt>
                <c:pt idx="114">
                  <c:v>25.04.2022</c:v>
                </c:pt>
                <c:pt idx="115">
                  <c:v>26.04.2022</c:v>
                </c:pt>
                <c:pt idx="116">
                  <c:v>27.04.2022</c:v>
                </c:pt>
                <c:pt idx="117">
                  <c:v>28.04.2022</c:v>
                </c:pt>
                <c:pt idx="118">
                  <c:v>29.04.2022</c:v>
                </c:pt>
                <c:pt idx="119">
                  <c:v>30.04.2022</c:v>
                </c:pt>
                <c:pt idx="120">
                  <c:v>01.05.2022</c:v>
                </c:pt>
                <c:pt idx="121">
                  <c:v>02.05.2022</c:v>
                </c:pt>
                <c:pt idx="122">
                  <c:v>03.05.2022</c:v>
                </c:pt>
                <c:pt idx="123">
                  <c:v>04.05.2022</c:v>
                </c:pt>
                <c:pt idx="124">
                  <c:v>05.05.2022</c:v>
                </c:pt>
                <c:pt idx="125">
                  <c:v>06.05.2022</c:v>
                </c:pt>
                <c:pt idx="126">
                  <c:v>07.05.2022</c:v>
                </c:pt>
                <c:pt idx="127">
                  <c:v>08.05.2022</c:v>
                </c:pt>
                <c:pt idx="128">
                  <c:v>09.05.2022</c:v>
                </c:pt>
                <c:pt idx="129">
                  <c:v>10.05.2022</c:v>
                </c:pt>
                <c:pt idx="130">
                  <c:v>11.05.2022</c:v>
                </c:pt>
                <c:pt idx="131">
                  <c:v>12.05.2022</c:v>
                </c:pt>
                <c:pt idx="132">
                  <c:v>13.05.2022</c:v>
                </c:pt>
                <c:pt idx="133">
                  <c:v>14.05.2022</c:v>
                </c:pt>
                <c:pt idx="134">
                  <c:v>15.05.2022</c:v>
                </c:pt>
                <c:pt idx="135">
                  <c:v>16.05.2022</c:v>
                </c:pt>
                <c:pt idx="136">
                  <c:v>17.05.2022</c:v>
                </c:pt>
                <c:pt idx="137">
                  <c:v>18.05.2022</c:v>
                </c:pt>
                <c:pt idx="138">
                  <c:v>19.05.2022</c:v>
                </c:pt>
                <c:pt idx="139">
                  <c:v>20.05.2022</c:v>
                </c:pt>
                <c:pt idx="140">
                  <c:v>21.05.2022</c:v>
                </c:pt>
                <c:pt idx="141">
                  <c:v>22.05.2022</c:v>
                </c:pt>
                <c:pt idx="142">
                  <c:v>23.05.2022</c:v>
                </c:pt>
                <c:pt idx="143">
                  <c:v>24.05.2022</c:v>
                </c:pt>
                <c:pt idx="144">
                  <c:v>25.05.2022</c:v>
                </c:pt>
                <c:pt idx="145">
                  <c:v>26.05.2022</c:v>
                </c:pt>
                <c:pt idx="146">
                  <c:v>27.05.2022</c:v>
                </c:pt>
                <c:pt idx="147">
                  <c:v>28.05.2022</c:v>
                </c:pt>
                <c:pt idx="148">
                  <c:v>29.05.2022</c:v>
                </c:pt>
                <c:pt idx="149">
                  <c:v>30.05.2022</c:v>
                </c:pt>
                <c:pt idx="150">
                  <c:v>31.05.2022</c:v>
                </c:pt>
                <c:pt idx="151">
                  <c:v>01.06.2022</c:v>
                </c:pt>
                <c:pt idx="152">
                  <c:v>02.06.2022</c:v>
                </c:pt>
                <c:pt idx="153">
                  <c:v>03.06.2022</c:v>
                </c:pt>
                <c:pt idx="154">
                  <c:v>04.06.2022</c:v>
                </c:pt>
                <c:pt idx="155">
                  <c:v>05.06.2022</c:v>
                </c:pt>
                <c:pt idx="156">
                  <c:v>06.06.2022</c:v>
                </c:pt>
                <c:pt idx="157">
                  <c:v>07.06.2022</c:v>
                </c:pt>
                <c:pt idx="158">
                  <c:v>08.06.2022</c:v>
                </c:pt>
                <c:pt idx="159">
                  <c:v>09.06.2022</c:v>
                </c:pt>
                <c:pt idx="160">
                  <c:v>10.06.2022</c:v>
                </c:pt>
                <c:pt idx="161">
                  <c:v>11.06.2022</c:v>
                </c:pt>
                <c:pt idx="162">
                  <c:v>12.06.2022</c:v>
                </c:pt>
                <c:pt idx="163">
                  <c:v>13.06.2022</c:v>
                </c:pt>
                <c:pt idx="164">
                  <c:v>14.06.2022</c:v>
                </c:pt>
                <c:pt idx="165">
                  <c:v>15.06.2022</c:v>
                </c:pt>
                <c:pt idx="166">
                  <c:v>16.06.2022</c:v>
                </c:pt>
                <c:pt idx="167">
                  <c:v>17.06.2022</c:v>
                </c:pt>
                <c:pt idx="168">
                  <c:v>18.06.2022</c:v>
                </c:pt>
                <c:pt idx="169">
                  <c:v>19.06.2022</c:v>
                </c:pt>
                <c:pt idx="170">
                  <c:v>20.06.2022</c:v>
                </c:pt>
                <c:pt idx="171">
                  <c:v>21.06.2022</c:v>
                </c:pt>
                <c:pt idx="172">
                  <c:v>22.06.2022</c:v>
                </c:pt>
                <c:pt idx="173">
                  <c:v>23.06.2022</c:v>
                </c:pt>
                <c:pt idx="174">
                  <c:v>24.06.2022</c:v>
                </c:pt>
                <c:pt idx="175">
                  <c:v>25.06.2022</c:v>
                </c:pt>
                <c:pt idx="176">
                  <c:v>26.06.2022</c:v>
                </c:pt>
                <c:pt idx="177">
                  <c:v>27.06.2022</c:v>
                </c:pt>
                <c:pt idx="178">
                  <c:v>28.06.2022</c:v>
                </c:pt>
                <c:pt idx="179">
                  <c:v>29.06.2022</c:v>
                </c:pt>
                <c:pt idx="180">
                  <c:v>30.06.2022</c:v>
                </c:pt>
                <c:pt idx="181">
                  <c:v>01.07.2022</c:v>
                </c:pt>
                <c:pt idx="182">
                  <c:v>02.07.2022</c:v>
                </c:pt>
                <c:pt idx="183">
                  <c:v>03.07.2022</c:v>
                </c:pt>
                <c:pt idx="184">
                  <c:v>04.07.2022</c:v>
                </c:pt>
                <c:pt idx="185">
                  <c:v>05.07.2022</c:v>
                </c:pt>
                <c:pt idx="186">
                  <c:v>06.07.2022</c:v>
                </c:pt>
                <c:pt idx="187">
                  <c:v>07.07.2022</c:v>
                </c:pt>
                <c:pt idx="188">
                  <c:v>08.07.2022</c:v>
                </c:pt>
                <c:pt idx="189">
                  <c:v>09.07.2022</c:v>
                </c:pt>
                <c:pt idx="190">
                  <c:v>10.07.2022</c:v>
                </c:pt>
                <c:pt idx="191">
                  <c:v>11.07.2022</c:v>
                </c:pt>
                <c:pt idx="192">
                  <c:v>12.07.2022</c:v>
                </c:pt>
                <c:pt idx="193">
                  <c:v>13.07.2022</c:v>
                </c:pt>
                <c:pt idx="194">
                  <c:v>14.07.2022</c:v>
                </c:pt>
                <c:pt idx="195">
                  <c:v>15.07.2022</c:v>
                </c:pt>
                <c:pt idx="196">
                  <c:v>16.07.2022</c:v>
                </c:pt>
                <c:pt idx="197">
                  <c:v>17.07.2022</c:v>
                </c:pt>
                <c:pt idx="198">
                  <c:v>18.07.2022</c:v>
                </c:pt>
                <c:pt idx="199">
                  <c:v>19.07.2022</c:v>
                </c:pt>
                <c:pt idx="200">
                  <c:v>20.07.2022</c:v>
                </c:pt>
                <c:pt idx="201">
                  <c:v>21.07.2022</c:v>
                </c:pt>
                <c:pt idx="202">
                  <c:v>22.07.2022</c:v>
                </c:pt>
                <c:pt idx="203">
                  <c:v>23.07.2022</c:v>
                </c:pt>
                <c:pt idx="204">
                  <c:v>24.07.2022</c:v>
                </c:pt>
                <c:pt idx="205">
                  <c:v>25.07.2022</c:v>
                </c:pt>
                <c:pt idx="206">
                  <c:v>26.07.2022</c:v>
                </c:pt>
                <c:pt idx="207">
                  <c:v>27.07.2022</c:v>
                </c:pt>
                <c:pt idx="208">
                  <c:v>28.07.2022</c:v>
                </c:pt>
                <c:pt idx="209">
                  <c:v>29.07.2022</c:v>
                </c:pt>
                <c:pt idx="210">
                  <c:v>30.07.2022</c:v>
                </c:pt>
                <c:pt idx="211">
                  <c:v>31.07.2022</c:v>
                </c:pt>
                <c:pt idx="212">
                  <c:v>01.08.2022</c:v>
                </c:pt>
                <c:pt idx="213">
                  <c:v>02.08.2022</c:v>
                </c:pt>
                <c:pt idx="214">
                  <c:v>03.08.2022</c:v>
                </c:pt>
                <c:pt idx="215">
                  <c:v>04.08.2022</c:v>
                </c:pt>
                <c:pt idx="216">
                  <c:v>05.08.2022</c:v>
                </c:pt>
                <c:pt idx="217">
                  <c:v>06.08.2022</c:v>
                </c:pt>
                <c:pt idx="218">
                  <c:v>07.08.2022</c:v>
                </c:pt>
                <c:pt idx="219">
                  <c:v>08.08.2022</c:v>
                </c:pt>
                <c:pt idx="220">
                  <c:v>09.08.2022</c:v>
                </c:pt>
                <c:pt idx="221">
                  <c:v>10.08.2022</c:v>
                </c:pt>
                <c:pt idx="222">
                  <c:v>11.08.2022</c:v>
                </c:pt>
                <c:pt idx="223">
                  <c:v>12.08.2022</c:v>
                </c:pt>
                <c:pt idx="224">
                  <c:v>13.08.2022</c:v>
                </c:pt>
                <c:pt idx="225">
                  <c:v>14.08.2022</c:v>
                </c:pt>
                <c:pt idx="226">
                  <c:v>15.08.2022</c:v>
                </c:pt>
                <c:pt idx="227">
                  <c:v>16.08.2022</c:v>
                </c:pt>
                <c:pt idx="228">
                  <c:v>17.08.2022</c:v>
                </c:pt>
                <c:pt idx="229">
                  <c:v>18.08.2022</c:v>
                </c:pt>
                <c:pt idx="230">
                  <c:v>19.08.2022</c:v>
                </c:pt>
                <c:pt idx="231">
                  <c:v>20.08.2022</c:v>
                </c:pt>
                <c:pt idx="232">
                  <c:v>21.08.2022</c:v>
                </c:pt>
                <c:pt idx="233">
                  <c:v>22.08.2022</c:v>
                </c:pt>
                <c:pt idx="234">
                  <c:v>23.08.2022</c:v>
                </c:pt>
                <c:pt idx="235">
                  <c:v>24.08.2022</c:v>
                </c:pt>
                <c:pt idx="236">
                  <c:v>25.08.2022</c:v>
                </c:pt>
                <c:pt idx="237">
                  <c:v>26.08.2022</c:v>
                </c:pt>
                <c:pt idx="238">
                  <c:v>27.08.2022</c:v>
                </c:pt>
                <c:pt idx="239">
                  <c:v>28.08.2022</c:v>
                </c:pt>
                <c:pt idx="240">
                  <c:v>29.08.2022</c:v>
                </c:pt>
                <c:pt idx="241">
                  <c:v>30.08.2022</c:v>
                </c:pt>
                <c:pt idx="242">
                  <c:v>31.08.2022</c:v>
                </c:pt>
                <c:pt idx="243">
                  <c:v>01.09.2022</c:v>
                </c:pt>
                <c:pt idx="244">
                  <c:v>02.09.2022</c:v>
                </c:pt>
                <c:pt idx="245">
                  <c:v>03.09.2022</c:v>
                </c:pt>
                <c:pt idx="246">
                  <c:v>04.09.2022</c:v>
                </c:pt>
                <c:pt idx="247">
                  <c:v>05.09.2022</c:v>
                </c:pt>
                <c:pt idx="248">
                  <c:v>06.09.2022</c:v>
                </c:pt>
                <c:pt idx="249">
                  <c:v>07.09.2022</c:v>
                </c:pt>
                <c:pt idx="250">
                  <c:v>08.09.2022</c:v>
                </c:pt>
                <c:pt idx="251">
                  <c:v>09.09.2022</c:v>
                </c:pt>
                <c:pt idx="252">
                  <c:v>10.09.2022</c:v>
                </c:pt>
                <c:pt idx="253">
                  <c:v>11.09.2022</c:v>
                </c:pt>
                <c:pt idx="254">
                  <c:v>12.09.2022</c:v>
                </c:pt>
                <c:pt idx="255">
                  <c:v>13.09.2022</c:v>
                </c:pt>
                <c:pt idx="256">
                  <c:v>14.09.2022</c:v>
                </c:pt>
                <c:pt idx="257">
                  <c:v>15.09.2022</c:v>
                </c:pt>
                <c:pt idx="258">
                  <c:v>16.09.2022</c:v>
                </c:pt>
                <c:pt idx="259">
                  <c:v>17.09.2022</c:v>
                </c:pt>
                <c:pt idx="260">
                  <c:v>18.09.2022</c:v>
                </c:pt>
                <c:pt idx="261">
                  <c:v>19.09.2022</c:v>
                </c:pt>
                <c:pt idx="262">
                  <c:v>20.09.2022</c:v>
                </c:pt>
                <c:pt idx="263">
                  <c:v>21.09.2022</c:v>
                </c:pt>
                <c:pt idx="264">
                  <c:v>22.09.2022</c:v>
                </c:pt>
                <c:pt idx="265">
                  <c:v>23.09.2022</c:v>
                </c:pt>
                <c:pt idx="266">
                  <c:v>24.09.2022</c:v>
                </c:pt>
                <c:pt idx="267">
                  <c:v>25.09.2022</c:v>
                </c:pt>
                <c:pt idx="268">
                  <c:v>26.09.2022</c:v>
                </c:pt>
                <c:pt idx="269">
                  <c:v>27.09.2022</c:v>
                </c:pt>
                <c:pt idx="270">
                  <c:v>28.09.2022</c:v>
                </c:pt>
                <c:pt idx="271">
                  <c:v>29.09.2022</c:v>
                </c:pt>
                <c:pt idx="272">
                  <c:v>30.09.2022</c:v>
                </c:pt>
                <c:pt idx="273">
                  <c:v>01.10.2022</c:v>
                </c:pt>
                <c:pt idx="274">
                  <c:v>02.10.2022</c:v>
                </c:pt>
                <c:pt idx="275">
                  <c:v>03.10.2022</c:v>
                </c:pt>
                <c:pt idx="276">
                  <c:v>04.10.2022</c:v>
                </c:pt>
                <c:pt idx="277">
                  <c:v>05.10.2022</c:v>
                </c:pt>
                <c:pt idx="278">
                  <c:v>06.10.2022</c:v>
                </c:pt>
                <c:pt idx="279">
                  <c:v>07.10.2022</c:v>
                </c:pt>
                <c:pt idx="280">
                  <c:v>08.10.2022</c:v>
                </c:pt>
                <c:pt idx="281">
                  <c:v>09.10.2022</c:v>
                </c:pt>
                <c:pt idx="282">
                  <c:v>10.10.2022</c:v>
                </c:pt>
                <c:pt idx="283">
                  <c:v>11.10.2022</c:v>
                </c:pt>
                <c:pt idx="284">
                  <c:v>12.10.2022</c:v>
                </c:pt>
                <c:pt idx="285">
                  <c:v>13.10.2022</c:v>
                </c:pt>
                <c:pt idx="286">
                  <c:v>14.10.2022</c:v>
                </c:pt>
                <c:pt idx="287">
                  <c:v>15.10.2022</c:v>
                </c:pt>
                <c:pt idx="288">
                  <c:v>16.10.2022</c:v>
                </c:pt>
                <c:pt idx="289">
                  <c:v>17.10.2022</c:v>
                </c:pt>
                <c:pt idx="290">
                  <c:v>18.10.2022</c:v>
                </c:pt>
                <c:pt idx="291">
                  <c:v>19.10.2022</c:v>
                </c:pt>
                <c:pt idx="292">
                  <c:v>20.10.2022</c:v>
                </c:pt>
                <c:pt idx="293">
                  <c:v>21.10.2022</c:v>
                </c:pt>
                <c:pt idx="294">
                  <c:v>22.10.2022</c:v>
                </c:pt>
                <c:pt idx="295">
                  <c:v>23.10.2022</c:v>
                </c:pt>
                <c:pt idx="296">
                  <c:v>24.10.2022</c:v>
                </c:pt>
                <c:pt idx="297">
                  <c:v>25.10.2022</c:v>
                </c:pt>
                <c:pt idx="298">
                  <c:v>26.10.2022</c:v>
                </c:pt>
                <c:pt idx="299">
                  <c:v>27.10.2022</c:v>
                </c:pt>
                <c:pt idx="300">
                  <c:v>28.10.2022</c:v>
                </c:pt>
                <c:pt idx="301">
                  <c:v>29.10.2022</c:v>
                </c:pt>
                <c:pt idx="302">
                  <c:v>30.10.2022</c:v>
                </c:pt>
                <c:pt idx="303">
                  <c:v>31.10.2022</c:v>
                </c:pt>
                <c:pt idx="304">
                  <c:v>01.11.2022</c:v>
                </c:pt>
                <c:pt idx="305">
                  <c:v>02.11.2022</c:v>
                </c:pt>
                <c:pt idx="306">
                  <c:v>03.11.2022</c:v>
                </c:pt>
                <c:pt idx="307">
                  <c:v>04.11.2022</c:v>
                </c:pt>
                <c:pt idx="308">
                  <c:v>05.11.2022</c:v>
                </c:pt>
                <c:pt idx="309">
                  <c:v>06.11.2022</c:v>
                </c:pt>
                <c:pt idx="310">
                  <c:v>07.11.2022</c:v>
                </c:pt>
                <c:pt idx="311">
                  <c:v>08.11.2022</c:v>
                </c:pt>
                <c:pt idx="312">
                  <c:v>09.11.2022</c:v>
                </c:pt>
                <c:pt idx="313">
                  <c:v>10.11.2022</c:v>
                </c:pt>
                <c:pt idx="314">
                  <c:v>11.11.2022</c:v>
                </c:pt>
                <c:pt idx="315">
                  <c:v>12.11.2022</c:v>
                </c:pt>
                <c:pt idx="316">
                  <c:v>13.11.2022</c:v>
                </c:pt>
                <c:pt idx="317">
                  <c:v>14.11.2022</c:v>
                </c:pt>
                <c:pt idx="318">
                  <c:v>15.11.2022</c:v>
                </c:pt>
                <c:pt idx="319">
                  <c:v>16.11.2022</c:v>
                </c:pt>
                <c:pt idx="320">
                  <c:v>17.11.2022</c:v>
                </c:pt>
                <c:pt idx="321">
                  <c:v>18.11.2022</c:v>
                </c:pt>
                <c:pt idx="322">
                  <c:v>19.11.2022</c:v>
                </c:pt>
                <c:pt idx="323">
                  <c:v>20.11.2022</c:v>
                </c:pt>
                <c:pt idx="324">
                  <c:v>21.11.2022</c:v>
                </c:pt>
                <c:pt idx="325">
                  <c:v>22.11.2022</c:v>
                </c:pt>
                <c:pt idx="326">
                  <c:v>23.11.2022</c:v>
                </c:pt>
                <c:pt idx="327">
                  <c:v>24.11.2022</c:v>
                </c:pt>
                <c:pt idx="328">
                  <c:v>25.11.2022</c:v>
                </c:pt>
                <c:pt idx="329">
                  <c:v>26.11.2022</c:v>
                </c:pt>
                <c:pt idx="330">
                  <c:v>27.11.2022</c:v>
                </c:pt>
                <c:pt idx="331">
                  <c:v>28.11.2022</c:v>
                </c:pt>
                <c:pt idx="332">
                  <c:v>29.11.2022</c:v>
                </c:pt>
                <c:pt idx="333">
                  <c:v>30.11.2022</c:v>
                </c:pt>
                <c:pt idx="334">
                  <c:v>01.12.2022</c:v>
                </c:pt>
                <c:pt idx="335">
                  <c:v>02.12.2022</c:v>
                </c:pt>
                <c:pt idx="336">
                  <c:v>03.12.2022</c:v>
                </c:pt>
                <c:pt idx="337">
                  <c:v>04.12.2022</c:v>
                </c:pt>
                <c:pt idx="338">
                  <c:v>05.12.2022</c:v>
                </c:pt>
                <c:pt idx="339">
                  <c:v>06.12.2022</c:v>
                </c:pt>
                <c:pt idx="340">
                  <c:v>07.12.2022</c:v>
                </c:pt>
                <c:pt idx="341">
                  <c:v>08.12.2022</c:v>
                </c:pt>
                <c:pt idx="342">
                  <c:v>09.12.2022</c:v>
                </c:pt>
                <c:pt idx="343">
                  <c:v>10.12.2022</c:v>
                </c:pt>
                <c:pt idx="344">
                  <c:v>11.12.2022</c:v>
                </c:pt>
                <c:pt idx="345">
                  <c:v>12.12.2022</c:v>
                </c:pt>
                <c:pt idx="346">
                  <c:v>13.12.2022</c:v>
                </c:pt>
                <c:pt idx="347">
                  <c:v>14.12.2022</c:v>
                </c:pt>
                <c:pt idx="348">
                  <c:v>15.12.2022</c:v>
                </c:pt>
                <c:pt idx="349">
                  <c:v>16.12.2022</c:v>
                </c:pt>
                <c:pt idx="350">
                  <c:v>17.12.2022</c:v>
                </c:pt>
                <c:pt idx="351">
                  <c:v>18.12.2022</c:v>
                </c:pt>
                <c:pt idx="352">
                  <c:v>19.12.2022</c:v>
                </c:pt>
                <c:pt idx="353">
                  <c:v>20.12.2022</c:v>
                </c:pt>
                <c:pt idx="354">
                  <c:v>21.12.2022</c:v>
                </c:pt>
                <c:pt idx="355">
                  <c:v>22.12.2022</c:v>
                </c:pt>
                <c:pt idx="356">
                  <c:v>23.12.2022</c:v>
                </c:pt>
                <c:pt idx="357">
                  <c:v>24.12.2022</c:v>
                </c:pt>
                <c:pt idx="358">
                  <c:v>25.12.2022</c:v>
                </c:pt>
                <c:pt idx="359">
                  <c:v>26.12.2022</c:v>
                </c:pt>
                <c:pt idx="360">
                  <c:v>27.12.2022</c:v>
                </c:pt>
                <c:pt idx="361">
                  <c:v>28.12.2022</c:v>
                </c:pt>
                <c:pt idx="362">
                  <c:v>29.12.2022</c:v>
                </c:pt>
                <c:pt idx="363">
                  <c:v>30.12.2022</c:v>
                </c:pt>
                <c:pt idx="364">
                  <c:v>31.12.2022</c:v>
                </c:pt>
              </c:strCache>
            </c:strRef>
          </c:cat>
          <c:val>
            <c:numRef>
              <c:f>Sheet1!$J$2:$J$366</c:f>
              <c:numCache>
                <c:formatCode>General</c:formatCode>
                <c:ptCount val="365"/>
                <c:pt idx="0">
                  <c:v>80807</c:v>
                </c:pt>
                <c:pt idx="1">
                  <c:v>71360</c:v>
                </c:pt>
                <c:pt idx="2">
                  <c:v>64003</c:v>
                </c:pt>
                <c:pt idx="3">
                  <c:v>64667</c:v>
                </c:pt>
                <c:pt idx="4">
                  <c:v>69523</c:v>
                </c:pt>
                <c:pt idx="5">
                  <c:v>74066</c:v>
                </c:pt>
                <c:pt idx="6">
                  <c:v>88390</c:v>
                </c:pt>
                <c:pt idx="7">
                  <c:v>93662</c:v>
                </c:pt>
                <c:pt idx="8">
                  <c:v>73778</c:v>
                </c:pt>
                <c:pt idx="9">
                  <c:v>60979</c:v>
                </c:pt>
                <c:pt idx="10">
                  <c:v>62445</c:v>
                </c:pt>
                <c:pt idx="11">
                  <c:v>66286</c:v>
                </c:pt>
                <c:pt idx="12">
                  <c:v>70951</c:v>
                </c:pt>
                <c:pt idx="13">
                  <c:v>83219</c:v>
                </c:pt>
                <c:pt idx="14">
                  <c:v>90027</c:v>
                </c:pt>
                <c:pt idx="15">
                  <c:v>74505</c:v>
                </c:pt>
                <c:pt idx="16">
                  <c:v>61256</c:v>
                </c:pt>
                <c:pt idx="17">
                  <c:v>61443</c:v>
                </c:pt>
                <c:pt idx="18">
                  <c:v>59955</c:v>
                </c:pt>
                <c:pt idx="19">
                  <c:v>60653</c:v>
                </c:pt>
                <c:pt idx="20">
                  <c:v>72852</c:v>
                </c:pt>
                <c:pt idx="21">
                  <c:v>83001</c:v>
                </c:pt>
                <c:pt idx="22">
                  <c:v>64950</c:v>
                </c:pt>
                <c:pt idx="23">
                  <c:v>58710</c:v>
                </c:pt>
                <c:pt idx="24">
                  <c:v>62913</c:v>
                </c:pt>
                <c:pt idx="25">
                  <c:v>62757</c:v>
                </c:pt>
                <c:pt idx="26">
                  <c:v>64138</c:v>
                </c:pt>
                <c:pt idx="27">
                  <c:v>77392</c:v>
                </c:pt>
                <c:pt idx="28">
                  <c:v>86263</c:v>
                </c:pt>
                <c:pt idx="29">
                  <c:v>68888</c:v>
                </c:pt>
                <c:pt idx="30">
                  <c:v>62781</c:v>
                </c:pt>
                <c:pt idx="31">
                  <c:v>64841</c:v>
                </c:pt>
                <c:pt idx="32">
                  <c:v>70508</c:v>
                </c:pt>
                <c:pt idx="33">
                  <c:v>70252</c:v>
                </c:pt>
                <c:pt idx="34">
                  <c:v>81383</c:v>
                </c:pt>
                <c:pt idx="35">
                  <c:v>87474</c:v>
                </c:pt>
                <c:pt idx="36">
                  <c:v>73959</c:v>
                </c:pt>
                <c:pt idx="37">
                  <c:v>61594</c:v>
                </c:pt>
                <c:pt idx="38">
                  <c:v>62843</c:v>
                </c:pt>
                <c:pt idx="39">
                  <c:v>62595</c:v>
                </c:pt>
                <c:pt idx="40">
                  <c:v>67887</c:v>
                </c:pt>
                <c:pt idx="41">
                  <c:v>81629</c:v>
                </c:pt>
                <c:pt idx="42">
                  <c:v>85496</c:v>
                </c:pt>
                <c:pt idx="43">
                  <c:v>68080</c:v>
                </c:pt>
                <c:pt idx="44">
                  <c:v>60452</c:v>
                </c:pt>
                <c:pt idx="45">
                  <c:v>63431</c:v>
                </c:pt>
                <c:pt idx="46">
                  <c:v>67056</c:v>
                </c:pt>
                <c:pt idx="47">
                  <c:v>68283</c:v>
                </c:pt>
                <c:pt idx="48">
                  <c:v>80802</c:v>
                </c:pt>
                <c:pt idx="49">
                  <c:v>85802</c:v>
                </c:pt>
                <c:pt idx="50">
                  <c:v>71962</c:v>
                </c:pt>
                <c:pt idx="51">
                  <c:v>61083</c:v>
                </c:pt>
                <c:pt idx="52">
                  <c:v>63856</c:v>
                </c:pt>
                <c:pt idx="53">
                  <c:v>62767</c:v>
                </c:pt>
                <c:pt idx="54">
                  <c:v>56441</c:v>
                </c:pt>
                <c:pt idx="55">
                  <c:v>64809</c:v>
                </c:pt>
                <c:pt idx="56">
                  <c:v>68219</c:v>
                </c:pt>
                <c:pt idx="57">
                  <c:v>55959</c:v>
                </c:pt>
                <c:pt idx="58">
                  <c:v>52064</c:v>
                </c:pt>
                <c:pt idx="59">
                  <c:v>52356</c:v>
                </c:pt>
                <c:pt idx="60">
                  <c:v>51358</c:v>
                </c:pt>
                <c:pt idx="61">
                  <c:v>54526</c:v>
                </c:pt>
                <c:pt idx="62">
                  <c:v>67171</c:v>
                </c:pt>
                <c:pt idx="63">
                  <c:v>76490</c:v>
                </c:pt>
                <c:pt idx="64">
                  <c:v>62863</c:v>
                </c:pt>
                <c:pt idx="65">
                  <c:v>54202</c:v>
                </c:pt>
                <c:pt idx="66">
                  <c:v>57744</c:v>
                </c:pt>
                <c:pt idx="67">
                  <c:v>60861</c:v>
                </c:pt>
                <c:pt idx="68">
                  <c:v>62748</c:v>
                </c:pt>
                <c:pt idx="69">
                  <c:v>73605</c:v>
                </c:pt>
                <c:pt idx="70">
                  <c:v>79030</c:v>
                </c:pt>
                <c:pt idx="71">
                  <c:v>66223</c:v>
                </c:pt>
                <c:pt idx="72">
                  <c:v>58868</c:v>
                </c:pt>
                <c:pt idx="73">
                  <c:v>60909</c:v>
                </c:pt>
                <c:pt idx="74">
                  <c:v>65258</c:v>
                </c:pt>
                <c:pt idx="75">
                  <c:v>68575</c:v>
                </c:pt>
                <c:pt idx="76">
                  <c:v>80066</c:v>
                </c:pt>
                <c:pt idx="77">
                  <c:v>85140</c:v>
                </c:pt>
                <c:pt idx="78">
                  <c:v>70809</c:v>
                </c:pt>
                <c:pt idx="79">
                  <c:v>60158</c:v>
                </c:pt>
                <c:pt idx="80">
                  <c:v>62688</c:v>
                </c:pt>
                <c:pt idx="81">
                  <c:v>67942</c:v>
                </c:pt>
                <c:pt idx="82">
                  <c:v>65917</c:v>
                </c:pt>
                <c:pt idx="83">
                  <c:v>73349</c:v>
                </c:pt>
                <c:pt idx="84">
                  <c:v>73953</c:v>
                </c:pt>
                <c:pt idx="85">
                  <c:v>60410</c:v>
                </c:pt>
                <c:pt idx="86">
                  <c:v>52866</c:v>
                </c:pt>
                <c:pt idx="87">
                  <c:v>51771</c:v>
                </c:pt>
                <c:pt idx="88">
                  <c:v>53802</c:v>
                </c:pt>
                <c:pt idx="89">
                  <c:v>56211</c:v>
                </c:pt>
                <c:pt idx="90">
                  <c:v>65122</c:v>
                </c:pt>
                <c:pt idx="91">
                  <c:v>69978</c:v>
                </c:pt>
                <c:pt idx="92">
                  <c:v>57144</c:v>
                </c:pt>
                <c:pt idx="93">
                  <c:v>52804</c:v>
                </c:pt>
                <c:pt idx="94">
                  <c:v>59751</c:v>
                </c:pt>
                <c:pt idx="95">
                  <c:v>57877</c:v>
                </c:pt>
                <c:pt idx="96">
                  <c:v>60033</c:v>
                </c:pt>
                <c:pt idx="97">
                  <c:v>69944</c:v>
                </c:pt>
                <c:pt idx="98">
                  <c:v>70653</c:v>
                </c:pt>
                <c:pt idx="99">
                  <c:v>56721</c:v>
                </c:pt>
                <c:pt idx="100">
                  <c:v>49928</c:v>
                </c:pt>
                <c:pt idx="101">
                  <c:v>51413</c:v>
                </c:pt>
                <c:pt idx="102">
                  <c:v>53293</c:v>
                </c:pt>
                <c:pt idx="103">
                  <c:v>59504</c:v>
                </c:pt>
                <c:pt idx="104">
                  <c:v>66846</c:v>
                </c:pt>
                <c:pt idx="105">
                  <c:v>64201</c:v>
                </c:pt>
                <c:pt idx="106">
                  <c:v>53752</c:v>
                </c:pt>
                <c:pt idx="107">
                  <c:v>49367</c:v>
                </c:pt>
                <c:pt idx="108">
                  <c:v>47699</c:v>
                </c:pt>
                <c:pt idx="109">
                  <c:v>49944</c:v>
                </c:pt>
                <c:pt idx="110">
                  <c:v>54557</c:v>
                </c:pt>
                <c:pt idx="111">
                  <c:v>61398</c:v>
                </c:pt>
                <c:pt idx="112">
                  <c:v>60728</c:v>
                </c:pt>
                <c:pt idx="113">
                  <c:v>52616</c:v>
                </c:pt>
                <c:pt idx="114">
                  <c:v>47310</c:v>
                </c:pt>
                <c:pt idx="115">
                  <c:v>47639</c:v>
                </c:pt>
                <c:pt idx="116">
                  <c:v>47833</c:v>
                </c:pt>
                <c:pt idx="117">
                  <c:v>49784</c:v>
                </c:pt>
                <c:pt idx="118">
                  <c:v>59747</c:v>
                </c:pt>
                <c:pt idx="119">
                  <c:v>65720</c:v>
                </c:pt>
                <c:pt idx="120">
                  <c:v>58550</c:v>
                </c:pt>
                <c:pt idx="121">
                  <c:v>53140</c:v>
                </c:pt>
                <c:pt idx="122">
                  <c:v>52466</c:v>
                </c:pt>
                <c:pt idx="123">
                  <c:v>53177</c:v>
                </c:pt>
                <c:pt idx="124">
                  <c:v>55257</c:v>
                </c:pt>
                <c:pt idx="125">
                  <c:v>60407</c:v>
                </c:pt>
                <c:pt idx="126">
                  <c:v>62598</c:v>
                </c:pt>
                <c:pt idx="127">
                  <c:v>52825</c:v>
                </c:pt>
                <c:pt idx="128">
                  <c:v>47947</c:v>
                </c:pt>
                <c:pt idx="129">
                  <c:v>50000</c:v>
                </c:pt>
                <c:pt idx="130">
                  <c:v>51702</c:v>
                </c:pt>
                <c:pt idx="131">
                  <c:v>52385</c:v>
                </c:pt>
                <c:pt idx="132">
                  <c:v>57473</c:v>
                </c:pt>
                <c:pt idx="133">
                  <c:v>58443</c:v>
                </c:pt>
                <c:pt idx="134">
                  <c:v>52036</c:v>
                </c:pt>
                <c:pt idx="135">
                  <c:v>47503</c:v>
                </c:pt>
                <c:pt idx="136">
                  <c:v>49966</c:v>
                </c:pt>
                <c:pt idx="137">
                  <c:v>52087</c:v>
                </c:pt>
                <c:pt idx="138">
                  <c:v>54598</c:v>
                </c:pt>
                <c:pt idx="139">
                  <c:v>64484</c:v>
                </c:pt>
                <c:pt idx="140">
                  <c:v>68635</c:v>
                </c:pt>
                <c:pt idx="141">
                  <c:v>56368</c:v>
                </c:pt>
                <c:pt idx="142">
                  <c:v>50893</c:v>
                </c:pt>
                <c:pt idx="143">
                  <c:v>52889</c:v>
                </c:pt>
                <c:pt idx="144">
                  <c:v>55132</c:v>
                </c:pt>
                <c:pt idx="145">
                  <c:v>58208</c:v>
                </c:pt>
                <c:pt idx="146">
                  <c:v>62849</c:v>
                </c:pt>
                <c:pt idx="147">
                  <c:v>65114</c:v>
                </c:pt>
                <c:pt idx="148">
                  <c:v>56611</c:v>
                </c:pt>
                <c:pt idx="149">
                  <c:v>50776</c:v>
                </c:pt>
                <c:pt idx="150">
                  <c:v>49596</c:v>
                </c:pt>
                <c:pt idx="151">
                  <c:v>51261</c:v>
                </c:pt>
                <c:pt idx="152">
                  <c:v>51248</c:v>
                </c:pt>
                <c:pt idx="153">
                  <c:v>81156</c:v>
                </c:pt>
                <c:pt idx="154">
                  <c:v>113845</c:v>
                </c:pt>
                <c:pt idx="155">
                  <c:v>148469</c:v>
                </c:pt>
                <c:pt idx="156">
                  <c:v>115487</c:v>
                </c:pt>
                <c:pt idx="157">
                  <c:v>93695</c:v>
                </c:pt>
                <c:pt idx="158">
                  <c:v>87139</c:v>
                </c:pt>
                <c:pt idx="159">
                  <c:v>80751</c:v>
                </c:pt>
                <c:pt idx="160">
                  <c:v>82330</c:v>
                </c:pt>
                <c:pt idx="161">
                  <c:v>64705</c:v>
                </c:pt>
                <c:pt idx="162">
                  <c:v>51827</c:v>
                </c:pt>
                <c:pt idx="163">
                  <c:v>47401</c:v>
                </c:pt>
                <c:pt idx="164">
                  <c:v>47915</c:v>
                </c:pt>
                <c:pt idx="165">
                  <c:v>63518</c:v>
                </c:pt>
                <c:pt idx="166">
                  <c:v>74233</c:v>
                </c:pt>
                <c:pt idx="167">
                  <c:v>86260</c:v>
                </c:pt>
                <c:pt idx="168">
                  <c:v>104404</c:v>
                </c:pt>
                <c:pt idx="169">
                  <c:v>77412</c:v>
                </c:pt>
                <c:pt idx="170">
                  <c:v>65162</c:v>
                </c:pt>
                <c:pt idx="171">
                  <c:v>62264</c:v>
                </c:pt>
                <c:pt idx="172">
                  <c:v>57478</c:v>
                </c:pt>
                <c:pt idx="173">
                  <c:v>56427</c:v>
                </c:pt>
                <c:pt idx="174">
                  <c:v>62152</c:v>
                </c:pt>
                <c:pt idx="175">
                  <c:v>67769</c:v>
                </c:pt>
                <c:pt idx="176">
                  <c:v>61080</c:v>
                </c:pt>
                <c:pt idx="177">
                  <c:v>49610</c:v>
                </c:pt>
                <c:pt idx="178">
                  <c:v>47861</c:v>
                </c:pt>
                <c:pt idx="179">
                  <c:v>51992</c:v>
                </c:pt>
                <c:pt idx="180">
                  <c:v>52704</c:v>
                </c:pt>
                <c:pt idx="181">
                  <c:v>78816</c:v>
                </c:pt>
                <c:pt idx="182">
                  <c:v>99791</c:v>
                </c:pt>
                <c:pt idx="183">
                  <c:v>106121</c:v>
                </c:pt>
                <c:pt idx="184">
                  <c:v>79731</c:v>
                </c:pt>
                <c:pt idx="185">
                  <c:v>65352</c:v>
                </c:pt>
                <c:pt idx="186">
                  <c:v>64802</c:v>
                </c:pt>
                <c:pt idx="187">
                  <c:v>70186</c:v>
                </c:pt>
                <c:pt idx="188">
                  <c:v>76049</c:v>
                </c:pt>
                <c:pt idx="189">
                  <c:v>78478</c:v>
                </c:pt>
                <c:pt idx="190">
                  <c:v>64024</c:v>
                </c:pt>
                <c:pt idx="191">
                  <c:v>58078</c:v>
                </c:pt>
                <c:pt idx="192">
                  <c:v>65567</c:v>
                </c:pt>
                <c:pt idx="193">
                  <c:v>88417</c:v>
                </c:pt>
                <c:pt idx="194">
                  <c:v>119516</c:v>
                </c:pt>
                <c:pt idx="195">
                  <c:v>125832</c:v>
                </c:pt>
                <c:pt idx="196">
                  <c:v>101695</c:v>
                </c:pt>
                <c:pt idx="197">
                  <c:v>75837</c:v>
                </c:pt>
                <c:pt idx="198">
                  <c:v>62609</c:v>
                </c:pt>
                <c:pt idx="199">
                  <c:v>59930</c:v>
                </c:pt>
                <c:pt idx="200">
                  <c:v>60867</c:v>
                </c:pt>
                <c:pt idx="201">
                  <c:v>64120</c:v>
                </c:pt>
                <c:pt idx="202">
                  <c:v>69309</c:v>
                </c:pt>
                <c:pt idx="203">
                  <c:v>73488</c:v>
                </c:pt>
                <c:pt idx="204">
                  <c:v>62086</c:v>
                </c:pt>
                <c:pt idx="205">
                  <c:v>57926</c:v>
                </c:pt>
                <c:pt idx="206">
                  <c:v>58615</c:v>
                </c:pt>
                <c:pt idx="207">
                  <c:v>57044</c:v>
                </c:pt>
                <c:pt idx="208">
                  <c:v>57153</c:v>
                </c:pt>
                <c:pt idx="209">
                  <c:v>62925</c:v>
                </c:pt>
                <c:pt idx="210">
                  <c:v>69120</c:v>
                </c:pt>
                <c:pt idx="211">
                  <c:v>77683</c:v>
                </c:pt>
                <c:pt idx="212">
                  <c:v>74786</c:v>
                </c:pt>
                <c:pt idx="213">
                  <c:v>77659</c:v>
                </c:pt>
                <c:pt idx="214">
                  <c:v>84638</c:v>
                </c:pt>
                <c:pt idx="215">
                  <c:v>72550</c:v>
                </c:pt>
                <c:pt idx="216">
                  <c:v>74874</c:v>
                </c:pt>
                <c:pt idx="217">
                  <c:v>73033</c:v>
                </c:pt>
                <c:pt idx="218">
                  <c:v>59491</c:v>
                </c:pt>
                <c:pt idx="219">
                  <c:v>49971</c:v>
                </c:pt>
                <c:pt idx="220">
                  <c:v>46986</c:v>
                </c:pt>
                <c:pt idx="221">
                  <c:v>50876</c:v>
                </c:pt>
                <c:pt idx="222">
                  <c:v>50067</c:v>
                </c:pt>
                <c:pt idx="223">
                  <c:v>57442</c:v>
                </c:pt>
                <c:pt idx="224">
                  <c:v>61794</c:v>
                </c:pt>
                <c:pt idx="225">
                  <c:v>58808</c:v>
                </c:pt>
                <c:pt idx="226">
                  <c:v>51762</c:v>
                </c:pt>
                <c:pt idx="227">
                  <c:v>53314</c:v>
                </c:pt>
                <c:pt idx="228">
                  <c:v>56970</c:v>
                </c:pt>
                <c:pt idx="229">
                  <c:v>54940</c:v>
                </c:pt>
                <c:pt idx="230">
                  <c:v>59780</c:v>
                </c:pt>
                <c:pt idx="231">
                  <c:v>63979</c:v>
                </c:pt>
                <c:pt idx="232">
                  <c:v>54924</c:v>
                </c:pt>
                <c:pt idx="233">
                  <c:v>48825</c:v>
                </c:pt>
                <c:pt idx="234">
                  <c:v>50525</c:v>
                </c:pt>
                <c:pt idx="235">
                  <c:v>54125</c:v>
                </c:pt>
                <c:pt idx="236">
                  <c:v>57322</c:v>
                </c:pt>
                <c:pt idx="237">
                  <c:v>62419</c:v>
                </c:pt>
                <c:pt idx="238">
                  <c:v>68368</c:v>
                </c:pt>
                <c:pt idx="239">
                  <c:v>59720</c:v>
                </c:pt>
                <c:pt idx="240">
                  <c:v>51645</c:v>
                </c:pt>
                <c:pt idx="241">
                  <c:v>53963</c:v>
                </c:pt>
                <c:pt idx="242">
                  <c:v>57939</c:v>
                </c:pt>
                <c:pt idx="243">
                  <c:v>61341</c:v>
                </c:pt>
                <c:pt idx="244">
                  <c:v>76827</c:v>
                </c:pt>
                <c:pt idx="245">
                  <c:v>82381</c:v>
                </c:pt>
                <c:pt idx="246">
                  <c:v>71856</c:v>
                </c:pt>
                <c:pt idx="247">
                  <c:v>58062</c:v>
                </c:pt>
                <c:pt idx="248">
                  <c:v>59664</c:v>
                </c:pt>
                <c:pt idx="249">
                  <c:v>62476</c:v>
                </c:pt>
                <c:pt idx="250">
                  <c:v>57438</c:v>
                </c:pt>
                <c:pt idx="251">
                  <c:v>65782</c:v>
                </c:pt>
                <c:pt idx="252">
                  <c:v>72161</c:v>
                </c:pt>
                <c:pt idx="253">
                  <c:v>62084</c:v>
                </c:pt>
                <c:pt idx="254">
                  <c:v>51532</c:v>
                </c:pt>
                <c:pt idx="255">
                  <c:v>51550</c:v>
                </c:pt>
                <c:pt idx="256">
                  <c:v>53652</c:v>
                </c:pt>
                <c:pt idx="257">
                  <c:v>55823</c:v>
                </c:pt>
                <c:pt idx="258">
                  <c:v>66710</c:v>
                </c:pt>
                <c:pt idx="259">
                  <c:v>76827</c:v>
                </c:pt>
                <c:pt idx="260">
                  <c:v>65845</c:v>
                </c:pt>
                <c:pt idx="261">
                  <c:v>55165</c:v>
                </c:pt>
                <c:pt idx="262">
                  <c:v>54523</c:v>
                </c:pt>
                <c:pt idx="263">
                  <c:v>52777</c:v>
                </c:pt>
                <c:pt idx="264">
                  <c:v>54520</c:v>
                </c:pt>
                <c:pt idx="265">
                  <c:v>62413</c:v>
                </c:pt>
                <c:pt idx="266">
                  <c:v>77900</c:v>
                </c:pt>
                <c:pt idx="267">
                  <c:v>63907</c:v>
                </c:pt>
                <c:pt idx="268">
                  <c:v>55250</c:v>
                </c:pt>
                <c:pt idx="269">
                  <c:v>60560</c:v>
                </c:pt>
                <c:pt idx="270">
                  <c:v>58856</c:v>
                </c:pt>
                <c:pt idx="271">
                  <c:v>58868</c:v>
                </c:pt>
                <c:pt idx="272">
                  <c:v>65708</c:v>
                </c:pt>
                <c:pt idx="273">
                  <c:v>73855</c:v>
                </c:pt>
                <c:pt idx="274">
                  <c:v>60405</c:v>
                </c:pt>
                <c:pt idx="275">
                  <c:v>53645</c:v>
                </c:pt>
                <c:pt idx="276">
                  <c:v>52539</c:v>
                </c:pt>
                <c:pt idx="277">
                  <c:v>52692</c:v>
                </c:pt>
                <c:pt idx="278">
                  <c:v>53790</c:v>
                </c:pt>
                <c:pt idx="279">
                  <c:v>62289</c:v>
                </c:pt>
                <c:pt idx="280">
                  <c:v>64573</c:v>
                </c:pt>
                <c:pt idx="281">
                  <c:v>54789</c:v>
                </c:pt>
                <c:pt idx="282">
                  <c:v>49338</c:v>
                </c:pt>
                <c:pt idx="283">
                  <c:v>51205</c:v>
                </c:pt>
                <c:pt idx="284">
                  <c:v>54706</c:v>
                </c:pt>
                <c:pt idx="285">
                  <c:v>54709</c:v>
                </c:pt>
                <c:pt idx="286">
                  <c:v>61398</c:v>
                </c:pt>
                <c:pt idx="287">
                  <c:v>64897</c:v>
                </c:pt>
                <c:pt idx="288">
                  <c:v>52717</c:v>
                </c:pt>
                <c:pt idx="289">
                  <c:v>47460</c:v>
                </c:pt>
                <c:pt idx="290">
                  <c:v>50322</c:v>
                </c:pt>
                <c:pt idx="291">
                  <c:v>50199</c:v>
                </c:pt>
                <c:pt idx="292">
                  <c:v>52493</c:v>
                </c:pt>
                <c:pt idx="293">
                  <c:v>65530</c:v>
                </c:pt>
                <c:pt idx="294">
                  <c:v>71525</c:v>
                </c:pt>
                <c:pt idx="295">
                  <c:v>57955</c:v>
                </c:pt>
                <c:pt idx="296">
                  <c:v>50936</c:v>
                </c:pt>
                <c:pt idx="297">
                  <c:v>52054</c:v>
                </c:pt>
                <c:pt idx="298">
                  <c:v>55920</c:v>
                </c:pt>
                <c:pt idx="299">
                  <c:v>61910</c:v>
                </c:pt>
                <c:pt idx="300">
                  <c:v>70429</c:v>
                </c:pt>
                <c:pt idx="301">
                  <c:v>69280</c:v>
                </c:pt>
                <c:pt idx="302">
                  <c:v>59316</c:v>
                </c:pt>
                <c:pt idx="303">
                  <c:v>51604</c:v>
                </c:pt>
                <c:pt idx="304">
                  <c:v>51286</c:v>
                </c:pt>
                <c:pt idx="305">
                  <c:v>51131</c:v>
                </c:pt>
                <c:pt idx="306">
                  <c:v>50989</c:v>
                </c:pt>
                <c:pt idx="307">
                  <c:v>61953</c:v>
                </c:pt>
                <c:pt idx="308">
                  <c:v>66920</c:v>
                </c:pt>
                <c:pt idx="309">
                  <c:v>56048</c:v>
                </c:pt>
                <c:pt idx="310">
                  <c:v>51677</c:v>
                </c:pt>
                <c:pt idx="311">
                  <c:v>56261</c:v>
                </c:pt>
                <c:pt idx="312">
                  <c:v>63006</c:v>
                </c:pt>
                <c:pt idx="313">
                  <c:v>67619</c:v>
                </c:pt>
                <c:pt idx="314">
                  <c:v>78622</c:v>
                </c:pt>
                <c:pt idx="315">
                  <c:v>83914</c:v>
                </c:pt>
                <c:pt idx="316">
                  <c:v>80973</c:v>
                </c:pt>
                <c:pt idx="317">
                  <c:v>90244</c:v>
                </c:pt>
                <c:pt idx="318">
                  <c:v>129711</c:v>
                </c:pt>
                <c:pt idx="319">
                  <c:v>128066</c:v>
                </c:pt>
                <c:pt idx="320">
                  <c:v>132848</c:v>
                </c:pt>
                <c:pt idx="321">
                  <c:v>150645</c:v>
                </c:pt>
                <c:pt idx="322">
                  <c:v>163246</c:v>
                </c:pt>
                <c:pt idx="323">
                  <c:v>127261</c:v>
                </c:pt>
                <c:pt idx="324">
                  <c:v>59961</c:v>
                </c:pt>
                <c:pt idx="325">
                  <c:v>45161</c:v>
                </c:pt>
                <c:pt idx="326">
                  <c:v>46863</c:v>
                </c:pt>
                <c:pt idx="327">
                  <c:v>49338</c:v>
                </c:pt>
                <c:pt idx="328">
                  <c:v>53412</c:v>
                </c:pt>
                <c:pt idx="329">
                  <c:v>73142</c:v>
                </c:pt>
                <c:pt idx="330">
                  <c:v>66682</c:v>
                </c:pt>
                <c:pt idx="331">
                  <c:v>62458</c:v>
                </c:pt>
                <c:pt idx="332">
                  <c:v>59323</c:v>
                </c:pt>
                <c:pt idx="333">
                  <c:v>58452</c:v>
                </c:pt>
                <c:pt idx="334">
                  <c:v>57831</c:v>
                </c:pt>
                <c:pt idx="335">
                  <c:v>72016</c:v>
                </c:pt>
                <c:pt idx="336">
                  <c:v>79799</c:v>
                </c:pt>
                <c:pt idx="337">
                  <c:v>67000</c:v>
                </c:pt>
                <c:pt idx="338">
                  <c:v>57614</c:v>
                </c:pt>
                <c:pt idx="339">
                  <c:v>57396</c:v>
                </c:pt>
                <c:pt idx="340">
                  <c:v>61852</c:v>
                </c:pt>
                <c:pt idx="341">
                  <c:v>64391</c:v>
                </c:pt>
                <c:pt idx="342">
                  <c:v>64054</c:v>
                </c:pt>
                <c:pt idx="343">
                  <c:v>70473</c:v>
                </c:pt>
                <c:pt idx="344">
                  <c:v>66507</c:v>
                </c:pt>
                <c:pt idx="345">
                  <c:v>52085</c:v>
                </c:pt>
                <c:pt idx="346">
                  <c:v>52289</c:v>
                </c:pt>
                <c:pt idx="347">
                  <c:v>54033</c:v>
                </c:pt>
                <c:pt idx="348">
                  <c:v>57175</c:v>
                </c:pt>
                <c:pt idx="349">
                  <c:v>73625</c:v>
                </c:pt>
                <c:pt idx="350">
                  <c:v>88259</c:v>
                </c:pt>
                <c:pt idx="351">
                  <c:v>66339</c:v>
                </c:pt>
                <c:pt idx="352">
                  <c:v>59765</c:v>
                </c:pt>
                <c:pt idx="353">
                  <c:v>64078</c:v>
                </c:pt>
                <c:pt idx="354">
                  <c:v>64896</c:v>
                </c:pt>
                <c:pt idx="355">
                  <c:v>70474</c:v>
                </c:pt>
                <c:pt idx="356">
                  <c:v>80151</c:v>
                </c:pt>
                <c:pt idx="357">
                  <c:v>93617</c:v>
                </c:pt>
                <c:pt idx="358">
                  <c:v>77610</c:v>
                </c:pt>
                <c:pt idx="359">
                  <c:v>62400</c:v>
                </c:pt>
                <c:pt idx="360">
                  <c:v>62578</c:v>
                </c:pt>
                <c:pt idx="361">
                  <c:v>65229</c:v>
                </c:pt>
                <c:pt idx="362">
                  <c:v>70427</c:v>
                </c:pt>
                <c:pt idx="363">
                  <c:v>75484</c:v>
                </c:pt>
                <c:pt idx="364">
                  <c:v>99791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31F0-4B2F-99E0-6CB73B3F1EFD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Weltspiegel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01.01.2022</c:v>
                </c:pt>
                <c:pt idx="1">
                  <c:v>02.01.2022</c:v>
                </c:pt>
                <c:pt idx="2">
                  <c:v>03.01.2022</c:v>
                </c:pt>
                <c:pt idx="3">
                  <c:v>04.01.2022</c:v>
                </c:pt>
                <c:pt idx="4">
                  <c:v>05.01.2022</c:v>
                </c:pt>
                <c:pt idx="5">
                  <c:v>06.01.2022</c:v>
                </c:pt>
                <c:pt idx="6">
                  <c:v>07.01.2022</c:v>
                </c:pt>
                <c:pt idx="7">
                  <c:v>08.01.2022</c:v>
                </c:pt>
                <c:pt idx="8">
                  <c:v>09.01.2022</c:v>
                </c:pt>
                <c:pt idx="9">
                  <c:v>10.01.2022</c:v>
                </c:pt>
                <c:pt idx="10">
                  <c:v>11.01.2022</c:v>
                </c:pt>
                <c:pt idx="11">
                  <c:v>12.01.2022</c:v>
                </c:pt>
                <c:pt idx="12">
                  <c:v>13.01.2022</c:v>
                </c:pt>
                <c:pt idx="13">
                  <c:v>14.01.2022</c:v>
                </c:pt>
                <c:pt idx="14">
                  <c:v>15.01.2022</c:v>
                </c:pt>
                <c:pt idx="15">
                  <c:v>16.01.2022</c:v>
                </c:pt>
                <c:pt idx="16">
                  <c:v>17.01.2022</c:v>
                </c:pt>
                <c:pt idx="17">
                  <c:v>18.01.2022</c:v>
                </c:pt>
                <c:pt idx="18">
                  <c:v>19.01.2022</c:v>
                </c:pt>
                <c:pt idx="19">
                  <c:v>20.01.2022</c:v>
                </c:pt>
                <c:pt idx="20">
                  <c:v>21.01.2022</c:v>
                </c:pt>
                <c:pt idx="21">
                  <c:v>22.01.2022</c:v>
                </c:pt>
                <c:pt idx="22">
                  <c:v>23.01.2022</c:v>
                </c:pt>
                <c:pt idx="23">
                  <c:v>24.01.2022</c:v>
                </c:pt>
                <c:pt idx="24">
                  <c:v>25.01.2022</c:v>
                </c:pt>
                <c:pt idx="25">
                  <c:v>26.01.2022</c:v>
                </c:pt>
                <c:pt idx="26">
                  <c:v>27.01.2022</c:v>
                </c:pt>
                <c:pt idx="27">
                  <c:v>28.01.2022</c:v>
                </c:pt>
                <c:pt idx="28">
                  <c:v>29.01.2022</c:v>
                </c:pt>
                <c:pt idx="29">
                  <c:v>30.01.2022</c:v>
                </c:pt>
                <c:pt idx="30">
                  <c:v>31.01.2022</c:v>
                </c:pt>
                <c:pt idx="31">
                  <c:v>01.02.2022</c:v>
                </c:pt>
                <c:pt idx="32">
                  <c:v>02.02.2022</c:v>
                </c:pt>
                <c:pt idx="33">
                  <c:v>03.02.2022</c:v>
                </c:pt>
                <c:pt idx="34">
                  <c:v>04.02.2022</c:v>
                </c:pt>
                <c:pt idx="35">
                  <c:v>05.02.2022</c:v>
                </c:pt>
                <c:pt idx="36">
                  <c:v>06.02.2022</c:v>
                </c:pt>
                <c:pt idx="37">
                  <c:v>07.02.2022</c:v>
                </c:pt>
                <c:pt idx="38">
                  <c:v>08.02.2022</c:v>
                </c:pt>
                <c:pt idx="39">
                  <c:v>09.02.2022</c:v>
                </c:pt>
                <c:pt idx="40">
                  <c:v>10.02.2022</c:v>
                </c:pt>
                <c:pt idx="41">
                  <c:v>11.02.2022</c:v>
                </c:pt>
                <c:pt idx="42">
                  <c:v>12.02.2022</c:v>
                </c:pt>
                <c:pt idx="43">
                  <c:v>13.02.2022</c:v>
                </c:pt>
                <c:pt idx="44">
                  <c:v>14.02.2022</c:v>
                </c:pt>
                <c:pt idx="45">
                  <c:v>15.02.2022</c:v>
                </c:pt>
                <c:pt idx="46">
                  <c:v>16.02.2022</c:v>
                </c:pt>
                <c:pt idx="47">
                  <c:v>17.02.2022</c:v>
                </c:pt>
                <c:pt idx="48">
                  <c:v>18.02.2022</c:v>
                </c:pt>
                <c:pt idx="49">
                  <c:v>19.02.2022</c:v>
                </c:pt>
                <c:pt idx="50">
                  <c:v>20.02.2022</c:v>
                </c:pt>
                <c:pt idx="51">
                  <c:v>21.02.2022</c:v>
                </c:pt>
                <c:pt idx="52">
                  <c:v>22.02.2022</c:v>
                </c:pt>
                <c:pt idx="53">
                  <c:v>23.02.2022</c:v>
                </c:pt>
                <c:pt idx="54">
                  <c:v>24.02.2022</c:v>
                </c:pt>
                <c:pt idx="55">
                  <c:v>25.02.2022</c:v>
                </c:pt>
                <c:pt idx="56">
                  <c:v>26.02.2022</c:v>
                </c:pt>
                <c:pt idx="57">
                  <c:v>27.02.2022</c:v>
                </c:pt>
                <c:pt idx="58">
                  <c:v>28.02.2022</c:v>
                </c:pt>
                <c:pt idx="59">
                  <c:v>01.03.2022</c:v>
                </c:pt>
                <c:pt idx="60">
                  <c:v>02.03.2022</c:v>
                </c:pt>
                <c:pt idx="61">
                  <c:v>03.03.2022</c:v>
                </c:pt>
                <c:pt idx="62">
                  <c:v>04.03.2022</c:v>
                </c:pt>
                <c:pt idx="63">
                  <c:v>05.03.2022</c:v>
                </c:pt>
                <c:pt idx="64">
                  <c:v>06.03.2022</c:v>
                </c:pt>
                <c:pt idx="65">
                  <c:v>07.03.2022</c:v>
                </c:pt>
                <c:pt idx="66">
                  <c:v>08.03.2022</c:v>
                </c:pt>
                <c:pt idx="67">
                  <c:v>09.03.2022</c:v>
                </c:pt>
                <c:pt idx="68">
                  <c:v>10.03.2022</c:v>
                </c:pt>
                <c:pt idx="69">
                  <c:v>11.03.2022</c:v>
                </c:pt>
                <c:pt idx="70">
                  <c:v>12.03.2022</c:v>
                </c:pt>
                <c:pt idx="71">
                  <c:v>13.03.2022</c:v>
                </c:pt>
                <c:pt idx="72">
                  <c:v>14.03.2022</c:v>
                </c:pt>
                <c:pt idx="73">
                  <c:v>15.03.2022</c:v>
                </c:pt>
                <c:pt idx="74">
                  <c:v>16.03.2022</c:v>
                </c:pt>
                <c:pt idx="75">
                  <c:v>17.03.2022</c:v>
                </c:pt>
                <c:pt idx="76">
                  <c:v>18.03.2022</c:v>
                </c:pt>
                <c:pt idx="77">
                  <c:v>19.03.2022</c:v>
                </c:pt>
                <c:pt idx="78">
                  <c:v>20.03.2022</c:v>
                </c:pt>
                <c:pt idx="79">
                  <c:v>21.03.2022</c:v>
                </c:pt>
                <c:pt idx="80">
                  <c:v>22.03.2022</c:v>
                </c:pt>
                <c:pt idx="81">
                  <c:v>23.03.2022</c:v>
                </c:pt>
                <c:pt idx="82">
                  <c:v>24.03.2022</c:v>
                </c:pt>
                <c:pt idx="83">
                  <c:v>25.03.2022</c:v>
                </c:pt>
                <c:pt idx="84">
                  <c:v>26.03.2022</c:v>
                </c:pt>
                <c:pt idx="85">
                  <c:v>27.03.2022</c:v>
                </c:pt>
                <c:pt idx="86">
                  <c:v>28.03.2022</c:v>
                </c:pt>
                <c:pt idx="87">
                  <c:v>29.03.2022</c:v>
                </c:pt>
                <c:pt idx="88">
                  <c:v>30.03.2022</c:v>
                </c:pt>
                <c:pt idx="89">
                  <c:v>31.03.2022</c:v>
                </c:pt>
                <c:pt idx="90">
                  <c:v>01.04.2022</c:v>
                </c:pt>
                <c:pt idx="91">
                  <c:v>02.04.2022</c:v>
                </c:pt>
                <c:pt idx="92">
                  <c:v>03.04.2022</c:v>
                </c:pt>
                <c:pt idx="93">
                  <c:v>04.04.2022</c:v>
                </c:pt>
                <c:pt idx="94">
                  <c:v>05.04.2022</c:v>
                </c:pt>
                <c:pt idx="95">
                  <c:v>06.04.2022</c:v>
                </c:pt>
                <c:pt idx="96">
                  <c:v>07.04.2022</c:v>
                </c:pt>
                <c:pt idx="97">
                  <c:v>08.04.2022</c:v>
                </c:pt>
                <c:pt idx="98">
                  <c:v>09.04.2022</c:v>
                </c:pt>
                <c:pt idx="99">
                  <c:v>10.04.2022</c:v>
                </c:pt>
                <c:pt idx="100">
                  <c:v>11.04.2022</c:v>
                </c:pt>
                <c:pt idx="101">
                  <c:v>12.04.2022</c:v>
                </c:pt>
                <c:pt idx="102">
                  <c:v>13.04.2022</c:v>
                </c:pt>
                <c:pt idx="103">
                  <c:v>14.04.2022</c:v>
                </c:pt>
                <c:pt idx="104">
                  <c:v>15.04.2022</c:v>
                </c:pt>
                <c:pt idx="105">
                  <c:v>16.04.2022</c:v>
                </c:pt>
                <c:pt idx="106">
                  <c:v>17.04.2022</c:v>
                </c:pt>
                <c:pt idx="107">
                  <c:v>18.04.2022</c:v>
                </c:pt>
                <c:pt idx="108">
                  <c:v>19.04.2022</c:v>
                </c:pt>
                <c:pt idx="109">
                  <c:v>20.04.2022</c:v>
                </c:pt>
                <c:pt idx="110">
                  <c:v>21.04.2022</c:v>
                </c:pt>
                <c:pt idx="111">
                  <c:v>22.04.2022</c:v>
                </c:pt>
                <c:pt idx="112">
                  <c:v>23.04.2022</c:v>
                </c:pt>
                <c:pt idx="113">
                  <c:v>24.04.2022</c:v>
                </c:pt>
                <c:pt idx="114">
                  <c:v>25.04.2022</c:v>
                </c:pt>
                <c:pt idx="115">
                  <c:v>26.04.2022</c:v>
                </c:pt>
                <c:pt idx="116">
                  <c:v>27.04.2022</c:v>
                </c:pt>
                <c:pt idx="117">
                  <c:v>28.04.2022</c:v>
                </c:pt>
                <c:pt idx="118">
                  <c:v>29.04.2022</c:v>
                </c:pt>
                <c:pt idx="119">
                  <c:v>30.04.2022</c:v>
                </c:pt>
                <c:pt idx="120">
                  <c:v>01.05.2022</c:v>
                </c:pt>
                <c:pt idx="121">
                  <c:v>02.05.2022</c:v>
                </c:pt>
                <c:pt idx="122">
                  <c:v>03.05.2022</c:v>
                </c:pt>
                <c:pt idx="123">
                  <c:v>04.05.2022</c:v>
                </c:pt>
                <c:pt idx="124">
                  <c:v>05.05.2022</c:v>
                </c:pt>
                <c:pt idx="125">
                  <c:v>06.05.2022</c:v>
                </c:pt>
                <c:pt idx="126">
                  <c:v>07.05.2022</c:v>
                </c:pt>
                <c:pt idx="127">
                  <c:v>08.05.2022</c:v>
                </c:pt>
                <c:pt idx="128">
                  <c:v>09.05.2022</c:v>
                </c:pt>
                <c:pt idx="129">
                  <c:v>10.05.2022</c:v>
                </c:pt>
                <c:pt idx="130">
                  <c:v>11.05.2022</c:v>
                </c:pt>
                <c:pt idx="131">
                  <c:v>12.05.2022</c:v>
                </c:pt>
                <c:pt idx="132">
                  <c:v>13.05.2022</c:v>
                </c:pt>
                <c:pt idx="133">
                  <c:v>14.05.2022</c:v>
                </c:pt>
                <c:pt idx="134">
                  <c:v>15.05.2022</c:v>
                </c:pt>
                <c:pt idx="135">
                  <c:v>16.05.2022</c:v>
                </c:pt>
                <c:pt idx="136">
                  <c:v>17.05.2022</c:v>
                </c:pt>
                <c:pt idx="137">
                  <c:v>18.05.2022</c:v>
                </c:pt>
                <c:pt idx="138">
                  <c:v>19.05.2022</c:v>
                </c:pt>
                <c:pt idx="139">
                  <c:v>20.05.2022</c:v>
                </c:pt>
                <c:pt idx="140">
                  <c:v>21.05.2022</c:v>
                </c:pt>
                <c:pt idx="141">
                  <c:v>22.05.2022</c:v>
                </c:pt>
                <c:pt idx="142">
                  <c:v>23.05.2022</c:v>
                </c:pt>
                <c:pt idx="143">
                  <c:v>24.05.2022</c:v>
                </c:pt>
                <c:pt idx="144">
                  <c:v>25.05.2022</c:v>
                </c:pt>
                <c:pt idx="145">
                  <c:v>26.05.2022</c:v>
                </c:pt>
                <c:pt idx="146">
                  <c:v>27.05.2022</c:v>
                </c:pt>
                <c:pt idx="147">
                  <c:v>28.05.2022</c:v>
                </c:pt>
                <c:pt idx="148">
                  <c:v>29.05.2022</c:v>
                </c:pt>
                <c:pt idx="149">
                  <c:v>30.05.2022</c:v>
                </c:pt>
                <c:pt idx="150">
                  <c:v>31.05.2022</c:v>
                </c:pt>
                <c:pt idx="151">
                  <c:v>01.06.2022</c:v>
                </c:pt>
                <c:pt idx="152">
                  <c:v>02.06.2022</c:v>
                </c:pt>
                <c:pt idx="153">
                  <c:v>03.06.2022</c:v>
                </c:pt>
                <c:pt idx="154">
                  <c:v>04.06.2022</c:v>
                </c:pt>
                <c:pt idx="155">
                  <c:v>05.06.2022</c:v>
                </c:pt>
                <c:pt idx="156">
                  <c:v>06.06.2022</c:v>
                </c:pt>
                <c:pt idx="157">
                  <c:v>07.06.2022</c:v>
                </c:pt>
                <c:pt idx="158">
                  <c:v>08.06.2022</c:v>
                </c:pt>
                <c:pt idx="159">
                  <c:v>09.06.2022</c:v>
                </c:pt>
                <c:pt idx="160">
                  <c:v>10.06.2022</c:v>
                </c:pt>
                <c:pt idx="161">
                  <c:v>11.06.2022</c:v>
                </c:pt>
                <c:pt idx="162">
                  <c:v>12.06.2022</c:v>
                </c:pt>
                <c:pt idx="163">
                  <c:v>13.06.2022</c:v>
                </c:pt>
                <c:pt idx="164">
                  <c:v>14.06.2022</c:v>
                </c:pt>
                <c:pt idx="165">
                  <c:v>15.06.2022</c:v>
                </c:pt>
                <c:pt idx="166">
                  <c:v>16.06.2022</c:v>
                </c:pt>
                <c:pt idx="167">
                  <c:v>17.06.2022</c:v>
                </c:pt>
                <c:pt idx="168">
                  <c:v>18.06.2022</c:v>
                </c:pt>
                <c:pt idx="169">
                  <c:v>19.06.2022</c:v>
                </c:pt>
                <c:pt idx="170">
                  <c:v>20.06.2022</c:v>
                </c:pt>
                <c:pt idx="171">
                  <c:v>21.06.2022</c:v>
                </c:pt>
                <c:pt idx="172">
                  <c:v>22.06.2022</c:v>
                </c:pt>
                <c:pt idx="173">
                  <c:v>23.06.2022</c:v>
                </c:pt>
                <c:pt idx="174">
                  <c:v>24.06.2022</c:v>
                </c:pt>
                <c:pt idx="175">
                  <c:v>25.06.2022</c:v>
                </c:pt>
                <c:pt idx="176">
                  <c:v>26.06.2022</c:v>
                </c:pt>
                <c:pt idx="177">
                  <c:v>27.06.2022</c:v>
                </c:pt>
                <c:pt idx="178">
                  <c:v>28.06.2022</c:v>
                </c:pt>
                <c:pt idx="179">
                  <c:v>29.06.2022</c:v>
                </c:pt>
                <c:pt idx="180">
                  <c:v>30.06.2022</c:v>
                </c:pt>
                <c:pt idx="181">
                  <c:v>01.07.2022</c:v>
                </c:pt>
                <c:pt idx="182">
                  <c:v>02.07.2022</c:v>
                </c:pt>
                <c:pt idx="183">
                  <c:v>03.07.2022</c:v>
                </c:pt>
                <c:pt idx="184">
                  <c:v>04.07.2022</c:v>
                </c:pt>
                <c:pt idx="185">
                  <c:v>05.07.2022</c:v>
                </c:pt>
                <c:pt idx="186">
                  <c:v>06.07.2022</c:v>
                </c:pt>
                <c:pt idx="187">
                  <c:v>07.07.2022</c:v>
                </c:pt>
                <c:pt idx="188">
                  <c:v>08.07.2022</c:v>
                </c:pt>
                <c:pt idx="189">
                  <c:v>09.07.2022</c:v>
                </c:pt>
                <c:pt idx="190">
                  <c:v>10.07.2022</c:v>
                </c:pt>
                <c:pt idx="191">
                  <c:v>11.07.2022</c:v>
                </c:pt>
                <c:pt idx="192">
                  <c:v>12.07.2022</c:v>
                </c:pt>
                <c:pt idx="193">
                  <c:v>13.07.2022</c:v>
                </c:pt>
                <c:pt idx="194">
                  <c:v>14.07.2022</c:v>
                </c:pt>
                <c:pt idx="195">
                  <c:v>15.07.2022</c:v>
                </c:pt>
                <c:pt idx="196">
                  <c:v>16.07.2022</c:v>
                </c:pt>
                <c:pt idx="197">
                  <c:v>17.07.2022</c:v>
                </c:pt>
                <c:pt idx="198">
                  <c:v>18.07.2022</c:v>
                </c:pt>
                <c:pt idx="199">
                  <c:v>19.07.2022</c:v>
                </c:pt>
                <c:pt idx="200">
                  <c:v>20.07.2022</c:v>
                </c:pt>
                <c:pt idx="201">
                  <c:v>21.07.2022</c:v>
                </c:pt>
                <c:pt idx="202">
                  <c:v>22.07.2022</c:v>
                </c:pt>
                <c:pt idx="203">
                  <c:v>23.07.2022</c:v>
                </c:pt>
                <c:pt idx="204">
                  <c:v>24.07.2022</c:v>
                </c:pt>
                <c:pt idx="205">
                  <c:v>25.07.2022</c:v>
                </c:pt>
                <c:pt idx="206">
                  <c:v>26.07.2022</c:v>
                </c:pt>
                <c:pt idx="207">
                  <c:v>27.07.2022</c:v>
                </c:pt>
                <c:pt idx="208">
                  <c:v>28.07.2022</c:v>
                </c:pt>
                <c:pt idx="209">
                  <c:v>29.07.2022</c:v>
                </c:pt>
                <c:pt idx="210">
                  <c:v>30.07.2022</c:v>
                </c:pt>
                <c:pt idx="211">
                  <c:v>31.07.2022</c:v>
                </c:pt>
                <c:pt idx="212">
                  <c:v>01.08.2022</c:v>
                </c:pt>
                <c:pt idx="213">
                  <c:v>02.08.2022</c:v>
                </c:pt>
                <c:pt idx="214">
                  <c:v>03.08.2022</c:v>
                </c:pt>
                <c:pt idx="215">
                  <c:v>04.08.2022</c:v>
                </c:pt>
                <c:pt idx="216">
                  <c:v>05.08.2022</c:v>
                </c:pt>
                <c:pt idx="217">
                  <c:v>06.08.2022</c:v>
                </c:pt>
                <c:pt idx="218">
                  <c:v>07.08.2022</c:v>
                </c:pt>
                <c:pt idx="219">
                  <c:v>08.08.2022</c:v>
                </c:pt>
                <c:pt idx="220">
                  <c:v>09.08.2022</c:v>
                </c:pt>
                <c:pt idx="221">
                  <c:v>10.08.2022</c:v>
                </c:pt>
                <c:pt idx="222">
                  <c:v>11.08.2022</c:v>
                </c:pt>
                <c:pt idx="223">
                  <c:v>12.08.2022</c:v>
                </c:pt>
                <c:pt idx="224">
                  <c:v>13.08.2022</c:v>
                </c:pt>
                <c:pt idx="225">
                  <c:v>14.08.2022</c:v>
                </c:pt>
                <c:pt idx="226">
                  <c:v>15.08.2022</c:v>
                </c:pt>
                <c:pt idx="227">
                  <c:v>16.08.2022</c:v>
                </c:pt>
                <c:pt idx="228">
                  <c:v>17.08.2022</c:v>
                </c:pt>
                <c:pt idx="229">
                  <c:v>18.08.2022</c:v>
                </c:pt>
                <c:pt idx="230">
                  <c:v>19.08.2022</c:v>
                </c:pt>
                <c:pt idx="231">
                  <c:v>20.08.2022</c:v>
                </c:pt>
                <c:pt idx="232">
                  <c:v>21.08.2022</c:v>
                </c:pt>
                <c:pt idx="233">
                  <c:v>22.08.2022</c:v>
                </c:pt>
                <c:pt idx="234">
                  <c:v>23.08.2022</c:v>
                </c:pt>
                <c:pt idx="235">
                  <c:v>24.08.2022</c:v>
                </c:pt>
                <c:pt idx="236">
                  <c:v>25.08.2022</c:v>
                </c:pt>
                <c:pt idx="237">
                  <c:v>26.08.2022</c:v>
                </c:pt>
                <c:pt idx="238">
                  <c:v>27.08.2022</c:v>
                </c:pt>
                <c:pt idx="239">
                  <c:v>28.08.2022</c:v>
                </c:pt>
                <c:pt idx="240">
                  <c:v>29.08.2022</c:v>
                </c:pt>
                <c:pt idx="241">
                  <c:v>30.08.2022</c:v>
                </c:pt>
                <c:pt idx="242">
                  <c:v>31.08.2022</c:v>
                </c:pt>
                <c:pt idx="243">
                  <c:v>01.09.2022</c:v>
                </c:pt>
                <c:pt idx="244">
                  <c:v>02.09.2022</c:v>
                </c:pt>
                <c:pt idx="245">
                  <c:v>03.09.2022</c:v>
                </c:pt>
                <c:pt idx="246">
                  <c:v>04.09.2022</c:v>
                </c:pt>
                <c:pt idx="247">
                  <c:v>05.09.2022</c:v>
                </c:pt>
                <c:pt idx="248">
                  <c:v>06.09.2022</c:v>
                </c:pt>
                <c:pt idx="249">
                  <c:v>07.09.2022</c:v>
                </c:pt>
                <c:pt idx="250">
                  <c:v>08.09.2022</c:v>
                </c:pt>
                <c:pt idx="251">
                  <c:v>09.09.2022</c:v>
                </c:pt>
                <c:pt idx="252">
                  <c:v>10.09.2022</c:v>
                </c:pt>
                <c:pt idx="253">
                  <c:v>11.09.2022</c:v>
                </c:pt>
                <c:pt idx="254">
                  <c:v>12.09.2022</c:v>
                </c:pt>
                <c:pt idx="255">
                  <c:v>13.09.2022</c:v>
                </c:pt>
                <c:pt idx="256">
                  <c:v>14.09.2022</c:v>
                </c:pt>
                <c:pt idx="257">
                  <c:v>15.09.2022</c:v>
                </c:pt>
                <c:pt idx="258">
                  <c:v>16.09.2022</c:v>
                </c:pt>
                <c:pt idx="259">
                  <c:v>17.09.2022</c:v>
                </c:pt>
                <c:pt idx="260">
                  <c:v>18.09.2022</c:v>
                </c:pt>
                <c:pt idx="261">
                  <c:v>19.09.2022</c:v>
                </c:pt>
                <c:pt idx="262">
                  <c:v>20.09.2022</c:v>
                </c:pt>
                <c:pt idx="263">
                  <c:v>21.09.2022</c:v>
                </c:pt>
                <c:pt idx="264">
                  <c:v>22.09.2022</c:v>
                </c:pt>
                <c:pt idx="265">
                  <c:v>23.09.2022</c:v>
                </c:pt>
                <c:pt idx="266">
                  <c:v>24.09.2022</c:v>
                </c:pt>
                <c:pt idx="267">
                  <c:v>25.09.2022</c:v>
                </c:pt>
                <c:pt idx="268">
                  <c:v>26.09.2022</c:v>
                </c:pt>
                <c:pt idx="269">
                  <c:v>27.09.2022</c:v>
                </c:pt>
                <c:pt idx="270">
                  <c:v>28.09.2022</c:v>
                </c:pt>
                <c:pt idx="271">
                  <c:v>29.09.2022</c:v>
                </c:pt>
                <c:pt idx="272">
                  <c:v>30.09.2022</c:v>
                </c:pt>
                <c:pt idx="273">
                  <c:v>01.10.2022</c:v>
                </c:pt>
                <c:pt idx="274">
                  <c:v>02.10.2022</c:v>
                </c:pt>
                <c:pt idx="275">
                  <c:v>03.10.2022</c:v>
                </c:pt>
                <c:pt idx="276">
                  <c:v>04.10.2022</c:v>
                </c:pt>
                <c:pt idx="277">
                  <c:v>05.10.2022</c:v>
                </c:pt>
                <c:pt idx="278">
                  <c:v>06.10.2022</c:v>
                </c:pt>
                <c:pt idx="279">
                  <c:v>07.10.2022</c:v>
                </c:pt>
                <c:pt idx="280">
                  <c:v>08.10.2022</c:v>
                </c:pt>
                <c:pt idx="281">
                  <c:v>09.10.2022</c:v>
                </c:pt>
                <c:pt idx="282">
                  <c:v>10.10.2022</c:v>
                </c:pt>
                <c:pt idx="283">
                  <c:v>11.10.2022</c:v>
                </c:pt>
                <c:pt idx="284">
                  <c:v>12.10.2022</c:v>
                </c:pt>
                <c:pt idx="285">
                  <c:v>13.10.2022</c:v>
                </c:pt>
                <c:pt idx="286">
                  <c:v>14.10.2022</c:v>
                </c:pt>
                <c:pt idx="287">
                  <c:v>15.10.2022</c:v>
                </c:pt>
                <c:pt idx="288">
                  <c:v>16.10.2022</c:v>
                </c:pt>
                <c:pt idx="289">
                  <c:v>17.10.2022</c:v>
                </c:pt>
                <c:pt idx="290">
                  <c:v>18.10.2022</c:v>
                </c:pt>
                <c:pt idx="291">
                  <c:v>19.10.2022</c:v>
                </c:pt>
                <c:pt idx="292">
                  <c:v>20.10.2022</c:v>
                </c:pt>
                <c:pt idx="293">
                  <c:v>21.10.2022</c:v>
                </c:pt>
                <c:pt idx="294">
                  <c:v>22.10.2022</c:v>
                </c:pt>
                <c:pt idx="295">
                  <c:v>23.10.2022</c:v>
                </c:pt>
                <c:pt idx="296">
                  <c:v>24.10.2022</c:v>
                </c:pt>
                <c:pt idx="297">
                  <c:v>25.10.2022</c:v>
                </c:pt>
                <c:pt idx="298">
                  <c:v>26.10.2022</c:v>
                </c:pt>
                <c:pt idx="299">
                  <c:v>27.10.2022</c:v>
                </c:pt>
                <c:pt idx="300">
                  <c:v>28.10.2022</c:v>
                </c:pt>
                <c:pt idx="301">
                  <c:v>29.10.2022</c:v>
                </c:pt>
                <c:pt idx="302">
                  <c:v>30.10.2022</c:v>
                </c:pt>
                <c:pt idx="303">
                  <c:v>31.10.2022</c:v>
                </c:pt>
                <c:pt idx="304">
                  <c:v>01.11.2022</c:v>
                </c:pt>
                <c:pt idx="305">
                  <c:v>02.11.2022</c:v>
                </c:pt>
                <c:pt idx="306">
                  <c:v>03.11.2022</c:v>
                </c:pt>
                <c:pt idx="307">
                  <c:v>04.11.2022</c:v>
                </c:pt>
                <c:pt idx="308">
                  <c:v>05.11.2022</c:v>
                </c:pt>
                <c:pt idx="309">
                  <c:v>06.11.2022</c:v>
                </c:pt>
                <c:pt idx="310">
                  <c:v>07.11.2022</c:v>
                </c:pt>
                <c:pt idx="311">
                  <c:v>08.11.2022</c:v>
                </c:pt>
                <c:pt idx="312">
                  <c:v>09.11.2022</c:v>
                </c:pt>
                <c:pt idx="313">
                  <c:v>10.11.2022</c:v>
                </c:pt>
                <c:pt idx="314">
                  <c:v>11.11.2022</c:v>
                </c:pt>
                <c:pt idx="315">
                  <c:v>12.11.2022</c:v>
                </c:pt>
                <c:pt idx="316">
                  <c:v>13.11.2022</c:v>
                </c:pt>
                <c:pt idx="317">
                  <c:v>14.11.2022</c:v>
                </c:pt>
                <c:pt idx="318">
                  <c:v>15.11.2022</c:v>
                </c:pt>
                <c:pt idx="319">
                  <c:v>16.11.2022</c:v>
                </c:pt>
                <c:pt idx="320">
                  <c:v>17.11.2022</c:v>
                </c:pt>
                <c:pt idx="321">
                  <c:v>18.11.2022</c:v>
                </c:pt>
                <c:pt idx="322">
                  <c:v>19.11.2022</c:v>
                </c:pt>
                <c:pt idx="323">
                  <c:v>20.11.2022</c:v>
                </c:pt>
                <c:pt idx="324">
                  <c:v>21.11.2022</c:v>
                </c:pt>
                <c:pt idx="325">
                  <c:v>22.11.2022</c:v>
                </c:pt>
                <c:pt idx="326">
                  <c:v>23.11.2022</c:v>
                </c:pt>
                <c:pt idx="327">
                  <c:v>24.11.2022</c:v>
                </c:pt>
                <c:pt idx="328">
                  <c:v>25.11.2022</c:v>
                </c:pt>
                <c:pt idx="329">
                  <c:v>26.11.2022</c:v>
                </c:pt>
                <c:pt idx="330">
                  <c:v>27.11.2022</c:v>
                </c:pt>
                <c:pt idx="331">
                  <c:v>28.11.2022</c:v>
                </c:pt>
                <c:pt idx="332">
                  <c:v>29.11.2022</c:v>
                </c:pt>
                <c:pt idx="333">
                  <c:v>30.11.2022</c:v>
                </c:pt>
                <c:pt idx="334">
                  <c:v>01.12.2022</c:v>
                </c:pt>
                <c:pt idx="335">
                  <c:v>02.12.2022</c:v>
                </c:pt>
                <c:pt idx="336">
                  <c:v>03.12.2022</c:v>
                </c:pt>
                <c:pt idx="337">
                  <c:v>04.12.2022</c:v>
                </c:pt>
                <c:pt idx="338">
                  <c:v>05.12.2022</c:v>
                </c:pt>
                <c:pt idx="339">
                  <c:v>06.12.2022</c:v>
                </c:pt>
                <c:pt idx="340">
                  <c:v>07.12.2022</c:v>
                </c:pt>
                <c:pt idx="341">
                  <c:v>08.12.2022</c:v>
                </c:pt>
                <c:pt idx="342">
                  <c:v>09.12.2022</c:v>
                </c:pt>
                <c:pt idx="343">
                  <c:v>10.12.2022</c:v>
                </c:pt>
                <c:pt idx="344">
                  <c:v>11.12.2022</c:v>
                </c:pt>
                <c:pt idx="345">
                  <c:v>12.12.2022</c:v>
                </c:pt>
                <c:pt idx="346">
                  <c:v>13.12.2022</c:v>
                </c:pt>
                <c:pt idx="347">
                  <c:v>14.12.2022</c:v>
                </c:pt>
                <c:pt idx="348">
                  <c:v>15.12.2022</c:v>
                </c:pt>
                <c:pt idx="349">
                  <c:v>16.12.2022</c:v>
                </c:pt>
                <c:pt idx="350">
                  <c:v>17.12.2022</c:v>
                </c:pt>
                <c:pt idx="351">
                  <c:v>18.12.2022</c:v>
                </c:pt>
                <c:pt idx="352">
                  <c:v>19.12.2022</c:v>
                </c:pt>
                <c:pt idx="353">
                  <c:v>20.12.2022</c:v>
                </c:pt>
                <c:pt idx="354">
                  <c:v>21.12.2022</c:v>
                </c:pt>
                <c:pt idx="355">
                  <c:v>22.12.2022</c:v>
                </c:pt>
                <c:pt idx="356">
                  <c:v>23.12.2022</c:v>
                </c:pt>
                <c:pt idx="357">
                  <c:v>24.12.2022</c:v>
                </c:pt>
                <c:pt idx="358">
                  <c:v>25.12.2022</c:v>
                </c:pt>
                <c:pt idx="359">
                  <c:v>26.12.2022</c:v>
                </c:pt>
                <c:pt idx="360">
                  <c:v>27.12.2022</c:v>
                </c:pt>
                <c:pt idx="361">
                  <c:v>28.12.2022</c:v>
                </c:pt>
                <c:pt idx="362">
                  <c:v>29.12.2022</c:v>
                </c:pt>
                <c:pt idx="363">
                  <c:v>30.12.2022</c:v>
                </c:pt>
                <c:pt idx="364">
                  <c:v>31.12.2022</c:v>
                </c:pt>
              </c:strCache>
            </c:strRef>
          </c:cat>
          <c:val>
            <c:numRef>
              <c:f>Sheet1!$K$2:$K$366</c:f>
              <c:numCache>
                <c:formatCode>General</c:formatCode>
                <c:ptCount val="365"/>
                <c:pt idx="0">
                  <c:v>59728</c:v>
                </c:pt>
                <c:pt idx="1">
                  <c:v>58719</c:v>
                </c:pt>
                <c:pt idx="2">
                  <c:v>51080</c:v>
                </c:pt>
                <c:pt idx="3">
                  <c:v>71125</c:v>
                </c:pt>
                <c:pt idx="4">
                  <c:v>74047</c:v>
                </c:pt>
                <c:pt idx="5">
                  <c:v>71736</c:v>
                </c:pt>
                <c:pt idx="6">
                  <c:v>151553</c:v>
                </c:pt>
                <c:pt idx="7">
                  <c:v>198561</c:v>
                </c:pt>
                <c:pt idx="8">
                  <c:v>238009</c:v>
                </c:pt>
                <c:pt idx="9">
                  <c:v>277388</c:v>
                </c:pt>
                <c:pt idx="10">
                  <c:v>407534</c:v>
                </c:pt>
                <c:pt idx="11">
                  <c:v>476439</c:v>
                </c:pt>
                <c:pt idx="12">
                  <c:v>805249</c:v>
                </c:pt>
                <c:pt idx="13">
                  <c:v>798140</c:v>
                </c:pt>
                <c:pt idx="14">
                  <c:v>729069</c:v>
                </c:pt>
                <c:pt idx="15">
                  <c:v>501830</c:v>
                </c:pt>
                <c:pt idx="16">
                  <c:v>291648</c:v>
                </c:pt>
                <c:pt idx="17">
                  <c:v>193625</c:v>
                </c:pt>
                <c:pt idx="18">
                  <c:v>128183</c:v>
                </c:pt>
                <c:pt idx="19">
                  <c:v>92355</c:v>
                </c:pt>
                <c:pt idx="20">
                  <c:v>61269</c:v>
                </c:pt>
                <c:pt idx="21">
                  <c:v>53440</c:v>
                </c:pt>
                <c:pt idx="22">
                  <c:v>57335</c:v>
                </c:pt>
                <c:pt idx="23">
                  <c:v>46394</c:v>
                </c:pt>
                <c:pt idx="24">
                  <c:v>38139</c:v>
                </c:pt>
                <c:pt idx="25">
                  <c:v>46519</c:v>
                </c:pt>
                <c:pt idx="26">
                  <c:v>39694</c:v>
                </c:pt>
                <c:pt idx="27">
                  <c:v>48438</c:v>
                </c:pt>
                <c:pt idx="28">
                  <c:v>60341</c:v>
                </c:pt>
                <c:pt idx="29">
                  <c:v>66128</c:v>
                </c:pt>
                <c:pt idx="30">
                  <c:v>68946</c:v>
                </c:pt>
                <c:pt idx="31">
                  <c:v>150674</c:v>
                </c:pt>
                <c:pt idx="32">
                  <c:v>144748</c:v>
                </c:pt>
                <c:pt idx="33">
                  <c:v>115770</c:v>
                </c:pt>
                <c:pt idx="34">
                  <c:v>117303</c:v>
                </c:pt>
                <c:pt idx="35">
                  <c:v>154839</c:v>
                </c:pt>
                <c:pt idx="36">
                  <c:v>147501</c:v>
                </c:pt>
                <c:pt idx="37">
                  <c:v>138284</c:v>
                </c:pt>
                <c:pt idx="38">
                  <c:v>124270</c:v>
                </c:pt>
                <c:pt idx="39">
                  <c:v>108702</c:v>
                </c:pt>
                <c:pt idx="40">
                  <c:v>110397</c:v>
                </c:pt>
                <c:pt idx="41">
                  <c:v>119382</c:v>
                </c:pt>
                <c:pt idx="42">
                  <c:v>111546</c:v>
                </c:pt>
                <c:pt idx="43">
                  <c:v>110635</c:v>
                </c:pt>
                <c:pt idx="44">
                  <c:v>125800</c:v>
                </c:pt>
                <c:pt idx="45">
                  <c:v>105455</c:v>
                </c:pt>
                <c:pt idx="46">
                  <c:v>83324</c:v>
                </c:pt>
                <c:pt idx="47">
                  <c:v>70307</c:v>
                </c:pt>
                <c:pt idx="48">
                  <c:v>58432</c:v>
                </c:pt>
                <c:pt idx="49">
                  <c:v>45574</c:v>
                </c:pt>
                <c:pt idx="50">
                  <c:v>43691</c:v>
                </c:pt>
                <c:pt idx="51">
                  <c:v>35387</c:v>
                </c:pt>
                <c:pt idx="52">
                  <c:v>36900</c:v>
                </c:pt>
                <c:pt idx="53">
                  <c:v>40815</c:v>
                </c:pt>
                <c:pt idx="54">
                  <c:v>25976</c:v>
                </c:pt>
                <c:pt idx="55">
                  <c:v>34855</c:v>
                </c:pt>
                <c:pt idx="56">
                  <c:v>32718</c:v>
                </c:pt>
                <c:pt idx="57">
                  <c:v>31962</c:v>
                </c:pt>
                <c:pt idx="58">
                  <c:v>25582</c:v>
                </c:pt>
                <c:pt idx="59">
                  <c:v>41804</c:v>
                </c:pt>
                <c:pt idx="60">
                  <c:v>37117</c:v>
                </c:pt>
                <c:pt idx="61">
                  <c:v>33715</c:v>
                </c:pt>
                <c:pt idx="62">
                  <c:v>38904</c:v>
                </c:pt>
                <c:pt idx="63">
                  <c:v>48731</c:v>
                </c:pt>
                <c:pt idx="64">
                  <c:v>59168</c:v>
                </c:pt>
                <c:pt idx="65">
                  <c:v>57641</c:v>
                </c:pt>
                <c:pt idx="66">
                  <c:v>49630</c:v>
                </c:pt>
                <c:pt idx="67">
                  <c:v>51895</c:v>
                </c:pt>
                <c:pt idx="68">
                  <c:v>47140</c:v>
                </c:pt>
                <c:pt idx="69">
                  <c:v>44043</c:v>
                </c:pt>
                <c:pt idx="70">
                  <c:v>56117</c:v>
                </c:pt>
                <c:pt idx="71">
                  <c:v>59823</c:v>
                </c:pt>
                <c:pt idx="72">
                  <c:v>58967</c:v>
                </c:pt>
                <c:pt idx="73">
                  <c:v>48766</c:v>
                </c:pt>
                <c:pt idx="74">
                  <c:v>37477</c:v>
                </c:pt>
                <c:pt idx="75">
                  <c:v>33098</c:v>
                </c:pt>
                <c:pt idx="76">
                  <c:v>39581</c:v>
                </c:pt>
                <c:pt idx="77">
                  <c:v>43150</c:v>
                </c:pt>
                <c:pt idx="78">
                  <c:v>40673</c:v>
                </c:pt>
                <c:pt idx="79">
                  <c:v>34553</c:v>
                </c:pt>
                <c:pt idx="80">
                  <c:v>34512</c:v>
                </c:pt>
                <c:pt idx="81">
                  <c:v>27832</c:v>
                </c:pt>
                <c:pt idx="82">
                  <c:v>33042</c:v>
                </c:pt>
                <c:pt idx="83">
                  <c:v>101969</c:v>
                </c:pt>
                <c:pt idx="84">
                  <c:v>110331</c:v>
                </c:pt>
                <c:pt idx="85">
                  <c:v>97063</c:v>
                </c:pt>
                <c:pt idx="86">
                  <c:v>63384</c:v>
                </c:pt>
                <c:pt idx="87">
                  <c:v>76625</c:v>
                </c:pt>
                <c:pt idx="88">
                  <c:v>85645</c:v>
                </c:pt>
                <c:pt idx="89">
                  <c:v>60552</c:v>
                </c:pt>
                <c:pt idx="90">
                  <c:v>53999</c:v>
                </c:pt>
                <c:pt idx="91">
                  <c:v>54931</c:v>
                </c:pt>
                <c:pt idx="92">
                  <c:v>44319</c:v>
                </c:pt>
                <c:pt idx="93">
                  <c:v>32119</c:v>
                </c:pt>
                <c:pt idx="94">
                  <c:v>43340</c:v>
                </c:pt>
                <c:pt idx="95">
                  <c:v>35352</c:v>
                </c:pt>
                <c:pt idx="96">
                  <c:v>32912</c:v>
                </c:pt>
                <c:pt idx="97">
                  <c:v>43161</c:v>
                </c:pt>
                <c:pt idx="98">
                  <c:v>49614</c:v>
                </c:pt>
                <c:pt idx="99">
                  <c:v>55718</c:v>
                </c:pt>
                <c:pt idx="100">
                  <c:v>36984</c:v>
                </c:pt>
                <c:pt idx="101">
                  <c:v>38049</c:v>
                </c:pt>
                <c:pt idx="102">
                  <c:v>27193</c:v>
                </c:pt>
                <c:pt idx="103">
                  <c:v>23520</c:v>
                </c:pt>
                <c:pt idx="104">
                  <c:v>39174</c:v>
                </c:pt>
                <c:pt idx="105">
                  <c:v>104173</c:v>
                </c:pt>
                <c:pt idx="106">
                  <c:v>56198</c:v>
                </c:pt>
                <c:pt idx="107">
                  <c:v>46176</c:v>
                </c:pt>
                <c:pt idx="108">
                  <c:v>100533</c:v>
                </c:pt>
                <c:pt idx="109">
                  <c:v>121872</c:v>
                </c:pt>
                <c:pt idx="110">
                  <c:v>76608</c:v>
                </c:pt>
                <c:pt idx="111">
                  <c:v>44690</c:v>
                </c:pt>
                <c:pt idx="112">
                  <c:v>42808</c:v>
                </c:pt>
                <c:pt idx="113">
                  <c:v>44860</c:v>
                </c:pt>
                <c:pt idx="114">
                  <c:v>40064</c:v>
                </c:pt>
                <c:pt idx="115">
                  <c:v>48228</c:v>
                </c:pt>
                <c:pt idx="116">
                  <c:v>45261</c:v>
                </c:pt>
                <c:pt idx="117">
                  <c:v>31358</c:v>
                </c:pt>
                <c:pt idx="118">
                  <c:v>31114</c:v>
                </c:pt>
                <c:pt idx="119">
                  <c:v>31218</c:v>
                </c:pt>
                <c:pt idx="120">
                  <c:v>36843</c:v>
                </c:pt>
                <c:pt idx="121">
                  <c:v>25324</c:v>
                </c:pt>
                <c:pt idx="122">
                  <c:v>24769</c:v>
                </c:pt>
                <c:pt idx="123">
                  <c:v>25853</c:v>
                </c:pt>
                <c:pt idx="124">
                  <c:v>24164</c:v>
                </c:pt>
                <c:pt idx="125">
                  <c:v>24356</c:v>
                </c:pt>
                <c:pt idx="126">
                  <c:v>21479</c:v>
                </c:pt>
                <c:pt idx="127">
                  <c:v>24059</c:v>
                </c:pt>
                <c:pt idx="128">
                  <c:v>19014</c:v>
                </c:pt>
                <c:pt idx="129">
                  <c:v>29766</c:v>
                </c:pt>
                <c:pt idx="130">
                  <c:v>24122</c:v>
                </c:pt>
                <c:pt idx="131">
                  <c:v>20307</c:v>
                </c:pt>
                <c:pt idx="132">
                  <c:v>20666</c:v>
                </c:pt>
                <c:pt idx="133">
                  <c:v>21127</c:v>
                </c:pt>
                <c:pt idx="134">
                  <c:v>23013</c:v>
                </c:pt>
                <c:pt idx="135">
                  <c:v>22108</c:v>
                </c:pt>
                <c:pt idx="136">
                  <c:v>19029</c:v>
                </c:pt>
                <c:pt idx="137">
                  <c:v>21663</c:v>
                </c:pt>
                <c:pt idx="138">
                  <c:v>32111</c:v>
                </c:pt>
                <c:pt idx="139">
                  <c:v>35481</c:v>
                </c:pt>
                <c:pt idx="140">
                  <c:v>34622</c:v>
                </c:pt>
                <c:pt idx="141">
                  <c:v>41191</c:v>
                </c:pt>
                <c:pt idx="142">
                  <c:v>28339</c:v>
                </c:pt>
                <c:pt idx="143">
                  <c:v>27961</c:v>
                </c:pt>
                <c:pt idx="144">
                  <c:v>24998</c:v>
                </c:pt>
                <c:pt idx="145">
                  <c:v>26898</c:v>
                </c:pt>
                <c:pt idx="146">
                  <c:v>25966</c:v>
                </c:pt>
                <c:pt idx="147">
                  <c:v>23210</c:v>
                </c:pt>
                <c:pt idx="148">
                  <c:v>29391</c:v>
                </c:pt>
                <c:pt idx="149">
                  <c:v>21097</c:v>
                </c:pt>
                <c:pt idx="150">
                  <c:v>20069</c:v>
                </c:pt>
                <c:pt idx="151">
                  <c:v>18546</c:v>
                </c:pt>
                <c:pt idx="152">
                  <c:v>18726</c:v>
                </c:pt>
                <c:pt idx="153">
                  <c:v>24731</c:v>
                </c:pt>
                <c:pt idx="154">
                  <c:v>29654</c:v>
                </c:pt>
                <c:pt idx="155">
                  <c:v>37794</c:v>
                </c:pt>
                <c:pt idx="156">
                  <c:v>43227</c:v>
                </c:pt>
                <c:pt idx="157">
                  <c:v>36192</c:v>
                </c:pt>
                <c:pt idx="158">
                  <c:v>51697</c:v>
                </c:pt>
                <c:pt idx="159">
                  <c:v>67075</c:v>
                </c:pt>
                <c:pt idx="160">
                  <c:v>93346</c:v>
                </c:pt>
                <c:pt idx="161">
                  <c:v>81428</c:v>
                </c:pt>
                <c:pt idx="162">
                  <c:v>100978</c:v>
                </c:pt>
                <c:pt idx="163">
                  <c:v>122864</c:v>
                </c:pt>
                <c:pt idx="164">
                  <c:v>108339</c:v>
                </c:pt>
                <c:pt idx="165">
                  <c:v>159899</c:v>
                </c:pt>
                <c:pt idx="166">
                  <c:v>222309</c:v>
                </c:pt>
                <c:pt idx="167">
                  <c:v>121123</c:v>
                </c:pt>
                <c:pt idx="168">
                  <c:v>98055</c:v>
                </c:pt>
                <c:pt idx="169">
                  <c:v>131323</c:v>
                </c:pt>
                <c:pt idx="170">
                  <c:v>121161</c:v>
                </c:pt>
                <c:pt idx="171">
                  <c:v>106708</c:v>
                </c:pt>
                <c:pt idx="172">
                  <c:v>85099</c:v>
                </c:pt>
                <c:pt idx="173">
                  <c:v>73234</c:v>
                </c:pt>
                <c:pt idx="174">
                  <c:v>76486</c:v>
                </c:pt>
                <c:pt idx="175">
                  <c:v>65747</c:v>
                </c:pt>
                <c:pt idx="176">
                  <c:v>76787</c:v>
                </c:pt>
                <c:pt idx="177">
                  <c:v>64703</c:v>
                </c:pt>
                <c:pt idx="178">
                  <c:v>71305</c:v>
                </c:pt>
                <c:pt idx="179">
                  <c:v>71902</c:v>
                </c:pt>
                <c:pt idx="180">
                  <c:v>68145</c:v>
                </c:pt>
                <c:pt idx="181">
                  <c:v>62591</c:v>
                </c:pt>
                <c:pt idx="182">
                  <c:v>60096</c:v>
                </c:pt>
                <c:pt idx="183">
                  <c:v>70962</c:v>
                </c:pt>
                <c:pt idx="184">
                  <c:v>60601</c:v>
                </c:pt>
                <c:pt idx="185">
                  <c:v>59460</c:v>
                </c:pt>
                <c:pt idx="186">
                  <c:v>49405</c:v>
                </c:pt>
                <c:pt idx="187">
                  <c:v>46501</c:v>
                </c:pt>
                <c:pt idx="188">
                  <c:v>42813</c:v>
                </c:pt>
                <c:pt idx="189">
                  <c:v>49649</c:v>
                </c:pt>
                <c:pt idx="190">
                  <c:v>69928</c:v>
                </c:pt>
                <c:pt idx="191">
                  <c:v>88131</c:v>
                </c:pt>
                <c:pt idx="192">
                  <c:v>144285</c:v>
                </c:pt>
                <c:pt idx="193">
                  <c:v>157015</c:v>
                </c:pt>
                <c:pt idx="194">
                  <c:v>149944</c:v>
                </c:pt>
                <c:pt idx="195">
                  <c:v>302265</c:v>
                </c:pt>
                <c:pt idx="196">
                  <c:v>150610</c:v>
                </c:pt>
                <c:pt idx="197">
                  <c:v>101212</c:v>
                </c:pt>
                <c:pt idx="198">
                  <c:v>82372</c:v>
                </c:pt>
                <c:pt idx="199">
                  <c:v>317901</c:v>
                </c:pt>
                <c:pt idx="200">
                  <c:v>156695</c:v>
                </c:pt>
                <c:pt idx="201">
                  <c:v>87855</c:v>
                </c:pt>
                <c:pt idx="202">
                  <c:v>88290</c:v>
                </c:pt>
                <c:pt idx="203">
                  <c:v>59557</c:v>
                </c:pt>
                <c:pt idx="204">
                  <c:v>46237</c:v>
                </c:pt>
                <c:pt idx="205">
                  <c:v>64165</c:v>
                </c:pt>
                <c:pt idx="206">
                  <c:v>71377</c:v>
                </c:pt>
                <c:pt idx="207">
                  <c:v>54145</c:v>
                </c:pt>
                <c:pt idx="208">
                  <c:v>45240</c:v>
                </c:pt>
                <c:pt idx="209">
                  <c:v>58226</c:v>
                </c:pt>
                <c:pt idx="210">
                  <c:v>46311</c:v>
                </c:pt>
                <c:pt idx="211">
                  <c:v>47717</c:v>
                </c:pt>
                <c:pt idx="212">
                  <c:v>45528</c:v>
                </c:pt>
                <c:pt idx="213">
                  <c:v>65151</c:v>
                </c:pt>
                <c:pt idx="214">
                  <c:v>61949</c:v>
                </c:pt>
                <c:pt idx="215">
                  <c:v>48267</c:v>
                </c:pt>
                <c:pt idx="216">
                  <c:v>100746</c:v>
                </c:pt>
                <c:pt idx="217">
                  <c:v>106491</c:v>
                </c:pt>
                <c:pt idx="218">
                  <c:v>102401</c:v>
                </c:pt>
                <c:pt idx="219">
                  <c:v>116439</c:v>
                </c:pt>
                <c:pt idx="220">
                  <c:v>176938</c:v>
                </c:pt>
                <c:pt idx="221">
                  <c:v>146102</c:v>
                </c:pt>
                <c:pt idx="222">
                  <c:v>114124</c:v>
                </c:pt>
                <c:pt idx="223">
                  <c:v>133912</c:v>
                </c:pt>
                <c:pt idx="224">
                  <c:v>128274</c:v>
                </c:pt>
                <c:pt idx="225">
                  <c:v>116963</c:v>
                </c:pt>
                <c:pt idx="226">
                  <c:v>103343</c:v>
                </c:pt>
                <c:pt idx="227">
                  <c:v>110702</c:v>
                </c:pt>
                <c:pt idx="228">
                  <c:v>82009</c:v>
                </c:pt>
                <c:pt idx="229">
                  <c:v>65553</c:v>
                </c:pt>
                <c:pt idx="230">
                  <c:v>72918</c:v>
                </c:pt>
                <c:pt idx="231">
                  <c:v>63972</c:v>
                </c:pt>
                <c:pt idx="232">
                  <c:v>67613</c:v>
                </c:pt>
                <c:pt idx="233">
                  <c:v>54814</c:v>
                </c:pt>
                <c:pt idx="234">
                  <c:v>86707</c:v>
                </c:pt>
                <c:pt idx="235">
                  <c:v>56193</c:v>
                </c:pt>
                <c:pt idx="236">
                  <c:v>46808</c:v>
                </c:pt>
                <c:pt idx="237">
                  <c:v>60235</c:v>
                </c:pt>
                <c:pt idx="238">
                  <c:v>52934</c:v>
                </c:pt>
                <c:pt idx="239">
                  <c:v>49828</c:v>
                </c:pt>
                <c:pt idx="240">
                  <c:v>47226</c:v>
                </c:pt>
                <c:pt idx="241">
                  <c:v>49925</c:v>
                </c:pt>
                <c:pt idx="242">
                  <c:v>38057</c:v>
                </c:pt>
                <c:pt idx="243">
                  <c:v>36549</c:v>
                </c:pt>
                <c:pt idx="244">
                  <c:v>62475</c:v>
                </c:pt>
                <c:pt idx="245">
                  <c:v>48188</c:v>
                </c:pt>
                <c:pt idx="246">
                  <c:v>45386</c:v>
                </c:pt>
                <c:pt idx="247">
                  <c:v>40277</c:v>
                </c:pt>
                <c:pt idx="248">
                  <c:v>36307</c:v>
                </c:pt>
                <c:pt idx="249">
                  <c:v>52444</c:v>
                </c:pt>
                <c:pt idx="250">
                  <c:v>46025</c:v>
                </c:pt>
                <c:pt idx="251">
                  <c:v>33890</c:v>
                </c:pt>
                <c:pt idx="252">
                  <c:v>31157</c:v>
                </c:pt>
                <c:pt idx="253">
                  <c:v>35106</c:v>
                </c:pt>
                <c:pt idx="254">
                  <c:v>25203</c:v>
                </c:pt>
                <c:pt idx="255">
                  <c:v>37790</c:v>
                </c:pt>
                <c:pt idx="256">
                  <c:v>29822</c:v>
                </c:pt>
                <c:pt idx="257">
                  <c:v>23841</c:v>
                </c:pt>
                <c:pt idx="258">
                  <c:v>31390</c:v>
                </c:pt>
                <c:pt idx="259">
                  <c:v>28389</c:v>
                </c:pt>
                <c:pt idx="260">
                  <c:v>30632</c:v>
                </c:pt>
                <c:pt idx="261">
                  <c:v>22308</c:v>
                </c:pt>
                <c:pt idx="262">
                  <c:v>21869</c:v>
                </c:pt>
                <c:pt idx="263">
                  <c:v>18045</c:v>
                </c:pt>
                <c:pt idx="264">
                  <c:v>15614</c:v>
                </c:pt>
                <c:pt idx="265">
                  <c:v>22447</c:v>
                </c:pt>
                <c:pt idx="266">
                  <c:v>36142</c:v>
                </c:pt>
                <c:pt idx="267">
                  <c:v>26306</c:v>
                </c:pt>
                <c:pt idx="268">
                  <c:v>17550</c:v>
                </c:pt>
                <c:pt idx="269">
                  <c:v>23960</c:v>
                </c:pt>
                <c:pt idx="270">
                  <c:v>21706</c:v>
                </c:pt>
                <c:pt idx="271">
                  <c:v>17390</c:v>
                </c:pt>
                <c:pt idx="272">
                  <c:v>33888</c:v>
                </c:pt>
                <c:pt idx="273">
                  <c:v>68839</c:v>
                </c:pt>
                <c:pt idx="274">
                  <c:v>62147</c:v>
                </c:pt>
                <c:pt idx="275">
                  <c:v>99682</c:v>
                </c:pt>
                <c:pt idx="276">
                  <c:v>102836</c:v>
                </c:pt>
                <c:pt idx="277">
                  <c:v>115208</c:v>
                </c:pt>
                <c:pt idx="278">
                  <c:v>95333</c:v>
                </c:pt>
                <c:pt idx="279">
                  <c:v>72075</c:v>
                </c:pt>
                <c:pt idx="280">
                  <c:v>61181</c:v>
                </c:pt>
                <c:pt idx="281">
                  <c:v>63034</c:v>
                </c:pt>
                <c:pt idx="282">
                  <c:v>40108</c:v>
                </c:pt>
                <c:pt idx="283">
                  <c:v>44135</c:v>
                </c:pt>
                <c:pt idx="284">
                  <c:v>43466</c:v>
                </c:pt>
                <c:pt idx="285">
                  <c:v>34408</c:v>
                </c:pt>
                <c:pt idx="286">
                  <c:v>57744</c:v>
                </c:pt>
                <c:pt idx="287">
                  <c:v>84417</c:v>
                </c:pt>
                <c:pt idx="288">
                  <c:v>90255</c:v>
                </c:pt>
                <c:pt idx="289">
                  <c:v>91953</c:v>
                </c:pt>
                <c:pt idx="290">
                  <c:v>71874</c:v>
                </c:pt>
                <c:pt idx="291">
                  <c:v>84703</c:v>
                </c:pt>
                <c:pt idx="292">
                  <c:v>80688</c:v>
                </c:pt>
                <c:pt idx="293">
                  <c:v>61501</c:v>
                </c:pt>
                <c:pt idx="294">
                  <c:v>60086</c:v>
                </c:pt>
                <c:pt idx="295">
                  <c:v>54645</c:v>
                </c:pt>
                <c:pt idx="296">
                  <c:v>42299</c:v>
                </c:pt>
                <c:pt idx="297">
                  <c:v>37210</c:v>
                </c:pt>
                <c:pt idx="298">
                  <c:v>32996</c:v>
                </c:pt>
                <c:pt idx="299">
                  <c:v>28496</c:v>
                </c:pt>
                <c:pt idx="300">
                  <c:v>80720</c:v>
                </c:pt>
                <c:pt idx="301">
                  <c:v>81910</c:v>
                </c:pt>
                <c:pt idx="302">
                  <c:v>80782</c:v>
                </c:pt>
                <c:pt idx="303">
                  <c:v>56252</c:v>
                </c:pt>
                <c:pt idx="304">
                  <c:v>87364</c:v>
                </c:pt>
                <c:pt idx="305">
                  <c:v>71935</c:v>
                </c:pt>
                <c:pt idx="306">
                  <c:v>45661</c:v>
                </c:pt>
                <c:pt idx="307">
                  <c:v>53232</c:v>
                </c:pt>
                <c:pt idx="308">
                  <c:v>58168</c:v>
                </c:pt>
                <c:pt idx="309">
                  <c:v>51979</c:v>
                </c:pt>
                <c:pt idx="310">
                  <c:v>36518</c:v>
                </c:pt>
                <c:pt idx="311">
                  <c:v>33986</c:v>
                </c:pt>
                <c:pt idx="312">
                  <c:v>28302</c:v>
                </c:pt>
                <c:pt idx="313">
                  <c:v>24149</c:v>
                </c:pt>
                <c:pt idx="314">
                  <c:v>31136</c:v>
                </c:pt>
                <c:pt idx="315">
                  <c:v>37829</c:v>
                </c:pt>
                <c:pt idx="316">
                  <c:v>44579</c:v>
                </c:pt>
                <c:pt idx="317">
                  <c:v>45281</c:v>
                </c:pt>
                <c:pt idx="318">
                  <c:v>40670</c:v>
                </c:pt>
                <c:pt idx="319">
                  <c:v>41305</c:v>
                </c:pt>
                <c:pt idx="320">
                  <c:v>44955</c:v>
                </c:pt>
                <c:pt idx="321">
                  <c:v>50159</c:v>
                </c:pt>
                <c:pt idx="322">
                  <c:v>42733</c:v>
                </c:pt>
                <c:pt idx="323">
                  <c:v>46947</c:v>
                </c:pt>
                <c:pt idx="324">
                  <c:v>38030</c:v>
                </c:pt>
                <c:pt idx="325">
                  <c:v>42280</c:v>
                </c:pt>
                <c:pt idx="326">
                  <c:v>45038</c:v>
                </c:pt>
                <c:pt idx="327">
                  <c:v>35283</c:v>
                </c:pt>
                <c:pt idx="328">
                  <c:v>32892</c:v>
                </c:pt>
                <c:pt idx="329">
                  <c:v>32294</c:v>
                </c:pt>
                <c:pt idx="330">
                  <c:v>38236</c:v>
                </c:pt>
                <c:pt idx="331">
                  <c:v>34068</c:v>
                </c:pt>
                <c:pt idx="332">
                  <c:v>43471</c:v>
                </c:pt>
                <c:pt idx="333">
                  <c:v>39008</c:v>
                </c:pt>
                <c:pt idx="334">
                  <c:v>26778</c:v>
                </c:pt>
                <c:pt idx="335">
                  <c:v>39818</c:v>
                </c:pt>
                <c:pt idx="336">
                  <c:v>40051</c:v>
                </c:pt>
                <c:pt idx="337">
                  <c:v>42930</c:v>
                </c:pt>
                <c:pt idx="338">
                  <c:v>38430</c:v>
                </c:pt>
                <c:pt idx="339">
                  <c:v>45179</c:v>
                </c:pt>
                <c:pt idx="340">
                  <c:v>36248</c:v>
                </c:pt>
                <c:pt idx="341">
                  <c:v>30569</c:v>
                </c:pt>
                <c:pt idx="342">
                  <c:v>27952</c:v>
                </c:pt>
                <c:pt idx="343">
                  <c:v>24293</c:v>
                </c:pt>
                <c:pt idx="344">
                  <c:v>27180</c:v>
                </c:pt>
                <c:pt idx="345">
                  <c:v>21010</c:v>
                </c:pt>
                <c:pt idx="346">
                  <c:v>19869</c:v>
                </c:pt>
                <c:pt idx="347">
                  <c:v>17880</c:v>
                </c:pt>
                <c:pt idx="348">
                  <c:v>17202</c:v>
                </c:pt>
                <c:pt idx="349">
                  <c:v>20467</c:v>
                </c:pt>
                <c:pt idx="350">
                  <c:v>20136</c:v>
                </c:pt>
                <c:pt idx="351">
                  <c:v>19777</c:v>
                </c:pt>
                <c:pt idx="352">
                  <c:v>20181</c:v>
                </c:pt>
                <c:pt idx="353">
                  <c:v>23343</c:v>
                </c:pt>
                <c:pt idx="354">
                  <c:v>20997</c:v>
                </c:pt>
                <c:pt idx="355">
                  <c:v>19879</c:v>
                </c:pt>
                <c:pt idx="356">
                  <c:v>21329</c:v>
                </c:pt>
                <c:pt idx="357">
                  <c:v>17378</c:v>
                </c:pt>
                <c:pt idx="358">
                  <c:v>20757</c:v>
                </c:pt>
                <c:pt idx="359">
                  <c:v>21680</c:v>
                </c:pt>
                <c:pt idx="360">
                  <c:v>21115</c:v>
                </c:pt>
                <c:pt idx="361">
                  <c:v>21766</c:v>
                </c:pt>
                <c:pt idx="362">
                  <c:v>19106</c:v>
                </c:pt>
                <c:pt idx="363">
                  <c:v>157849</c:v>
                </c:pt>
                <c:pt idx="364">
                  <c:v>112959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31F0-4B2F-99E0-6CB73B3F1EFD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WDR Reisen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01.01.2022</c:v>
                </c:pt>
                <c:pt idx="1">
                  <c:v>02.01.2022</c:v>
                </c:pt>
                <c:pt idx="2">
                  <c:v>03.01.2022</c:v>
                </c:pt>
                <c:pt idx="3">
                  <c:v>04.01.2022</c:v>
                </c:pt>
                <c:pt idx="4">
                  <c:v>05.01.2022</c:v>
                </c:pt>
                <c:pt idx="5">
                  <c:v>06.01.2022</c:v>
                </c:pt>
                <c:pt idx="6">
                  <c:v>07.01.2022</c:v>
                </c:pt>
                <c:pt idx="7">
                  <c:v>08.01.2022</c:v>
                </c:pt>
                <c:pt idx="8">
                  <c:v>09.01.2022</c:v>
                </c:pt>
                <c:pt idx="9">
                  <c:v>10.01.2022</c:v>
                </c:pt>
                <c:pt idx="10">
                  <c:v>11.01.2022</c:v>
                </c:pt>
                <c:pt idx="11">
                  <c:v>12.01.2022</c:v>
                </c:pt>
                <c:pt idx="12">
                  <c:v>13.01.2022</c:v>
                </c:pt>
                <c:pt idx="13">
                  <c:v>14.01.2022</c:v>
                </c:pt>
                <c:pt idx="14">
                  <c:v>15.01.2022</c:v>
                </c:pt>
                <c:pt idx="15">
                  <c:v>16.01.2022</c:v>
                </c:pt>
                <c:pt idx="16">
                  <c:v>17.01.2022</c:v>
                </c:pt>
                <c:pt idx="17">
                  <c:v>18.01.2022</c:v>
                </c:pt>
                <c:pt idx="18">
                  <c:v>19.01.2022</c:v>
                </c:pt>
                <c:pt idx="19">
                  <c:v>20.01.2022</c:v>
                </c:pt>
                <c:pt idx="20">
                  <c:v>21.01.2022</c:v>
                </c:pt>
                <c:pt idx="21">
                  <c:v>22.01.2022</c:v>
                </c:pt>
                <c:pt idx="22">
                  <c:v>23.01.2022</c:v>
                </c:pt>
                <c:pt idx="23">
                  <c:v>24.01.2022</c:v>
                </c:pt>
                <c:pt idx="24">
                  <c:v>25.01.2022</c:v>
                </c:pt>
                <c:pt idx="25">
                  <c:v>26.01.2022</c:v>
                </c:pt>
                <c:pt idx="26">
                  <c:v>27.01.2022</c:v>
                </c:pt>
                <c:pt idx="27">
                  <c:v>28.01.2022</c:v>
                </c:pt>
                <c:pt idx="28">
                  <c:v>29.01.2022</c:v>
                </c:pt>
                <c:pt idx="29">
                  <c:v>30.01.2022</c:v>
                </c:pt>
                <c:pt idx="30">
                  <c:v>31.01.2022</c:v>
                </c:pt>
                <c:pt idx="31">
                  <c:v>01.02.2022</c:v>
                </c:pt>
                <c:pt idx="32">
                  <c:v>02.02.2022</c:v>
                </c:pt>
                <c:pt idx="33">
                  <c:v>03.02.2022</c:v>
                </c:pt>
                <c:pt idx="34">
                  <c:v>04.02.2022</c:v>
                </c:pt>
                <c:pt idx="35">
                  <c:v>05.02.2022</c:v>
                </c:pt>
                <c:pt idx="36">
                  <c:v>06.02.2022</c:v>
                </c:pt>
                <c:pt idx="37">
                  <c:v>07.02.2022</c:v>
                </c:pt>
                <c:pt idx="38">
                  <c:v>08.02.2022</c:v>
                </c:pt>
                <c:pt idx="39">
                  <c:v>09.02.2022</c:v>
                </c:pt>
                <c:pt idx="40">
                  <c:v>10.02.2022</c:v>
                </c:pt>
                <c:pt idx="41">
                  <c:v>11.02.2022</c:v>
                </c:pt>
                <c:pt idx="42">
                  <c:v>12.02.2022</c:v>
                </c:pt>
                <c:pt idx="43">
                  <c:v>13.02.2022</c:v>
                </c:pt>
                <c:pt idx="44">
                  <c:v>14.02.2022</c:v>
                </c:pt>
                <c:pt idx="45">
                  <c:v>15.02.2022</c:v>
                </c:pt>
                <c:pt idx="46">
                  <c:v>16.02.2022</c:v>
                </c:pt>
                <c:pt idx="47">
                  <c:v>17.02.2022</c:v>
                </c:pt>
                <c:pt idx="48">
                  <c:v>18.02.2022</c:v>
                </c:pt>
                <c:pt idx="49">
                  <c:v>19.02.2022</c:v>
                </c:pt>
                <c:pt idx="50">
                  <c:v>20.02.2022</c:v>
                </c:pt>
                <c:pt idx="51">
                  <c:v>21.02.2022</c:v>
                </c:pt>
                <c:pt idx="52">
                  <c:v>22.02.2022</c:v>
                </c:pt>
                <c:pt idx="53">
                  <c:v>23.02.2022</c:v>
                </c:pt>
                <c:pt idx="54">
                  <c:v>24.02.2022</c:v>
                </c:pt>
                <c:pt idx="55">
                  <c:v>25.02.2022</c:v>
                </c:pt>
                <c:pt idx="56">
                  <c:v>26.02.2022</c:v>
                </c:pt>
                <c:pt idx="57">
                  <c:v>27.02.2022</c:v>
                </c:pt>
                <c:pt idx="58">
                  <c:v>28.02.2022</c:v>
                </c:pt>
                <c:pt idx="59">
                  <c:v>01.03.2022</c:v>
                </c:pt>
                <c:pt idx="60">
                  <c:v>02.03.2022</c:v>
                </c:pt>
                <c:pt idx="61">
                  <c:v>03.03.2022</c:v>
                </c:pt>
                <c:pt idx="62">
                  <c:v>04.03.2022</c:v>
                </c:pt>
                <c:pt idx="63">
                  <c:v>05.03.2022</c:v>
                </c:pt>
                <c:pt idx="64">
                  <c:v>06.03.2022</c:v>
                </c:pt>
                <c:pt idx="65">
                  <c:v>07.03.2022</c:v>
                </c:pt>
                <c:pt idx="66">
                  <c:v>08.03.2022</c:v>
                </c:pt>
                <c:pt idx="67">
                  <c:v>09.03.2022</c:v>
                </c:pt>
                <c:pt idx="68">
                  <c:v>10.03.2022</c:v>
                </c:pt>
                <c:pt idx="69">
                  <c:v>11.03.2022</c:v>
                </c:pt>
                <c:pt idx="70">
                  <c:v>12.03.2022</c:v>
                </c:pt>
                <c:pt idx="71">
                  <c:v>13.03.2022</c:v>
                </c:pt>
                <c:pt idx="72">
                  <c:v>14.03.2022</c:v>
                </c:pt>
                <c:pt idx="73">
                  <c:v>15.03.2022</c:v>
                </c:pt>
                <c:pt idx="74">
                  <c:v>16.03.2022</c:v>
                </c:pt>
                <c:pt idx="75">
                  <c:v>17.03.2022</c:v>
                </c:pt>
                <c:pt idx="76">
                  <c:v>18.03.2022</c:v>
                </c:pt>
                <c:pt idx="77">
                  <c:v>19.03.2022</c:v>
                </c:pt>
                <c:pt idx="78">
                  <c:v>20.03.2022</c:v>
                </c:pt>
                <c:pt idx="79">
                  <c:v>21.03.2022</c:v>
                </c:pt>
                <c:pt idx="80">
                  <c:v>22.03.2022</c:v>
                </c:pt>
                <c:pt idx="81">
                  <c:v>23.03.2022</c:v>
                </c:pt>
                <c:pt idx="82">
                  <c:v>24.03.2022</c:v>
                </c:pt>
                <c:pt idx="83">
                  <c:v>25.03.2022</c:v>
                </c:pt>
                <c:pt idx="84">
                  <c:v>26.03.2022</c:v>
                </c:pt>
                <c:pt idx="85">
                  <c:v>27.03.2022</c:v>
                </c:pt>
                <c:pt idx="86">
                  <c:v>28.03.2022</c:v>
                </c:pt>
                <c:pt idx="87">
                  <c:v>29.03.2022</c:v>
                </c:pt>
                <c:pt idx="88">
                  <c:v>30.03.2022</c:v>
                </c:pt>
                <c:pt idx="89">
                  <c:v>31.03.2022</c:v>
                </c:pt>
                <c:pt idx="90">
                  <c:v>01.04.2022</c:v>
                </c:pt>
                <c:pt idx="91">
                  <c:v>02.04.2022</c:v>
                </c:pt>
                <c:pt idx="92">
                  <c:v>03.04.2022</c:v>
                </c:pt>
                <c:pt idx="93">
                  <c:v>04.04.2022</c:v>
                </c:pt>
                <c:pt idx="94">
                  <c:v>05.04.2022</c:v>
                </c:pt>
                <c:pt idx="95">
                  <c:v>06.04.2022</c:v>
                </c:pt>
                <c:pt idx="96">
                  <c:v>07.04.2022</c:v>
                </c:pt>
                <c:pt idx="97">
                  <c:v>08.04.2022</c:v>
                </c:pt>
                <c:pt idx="98">
                  <c:v>09.04.2022</c:v>
                </c:pt>
                <c:pt idx="99">
                  <c:v>10.04.2022</c:v>
                </c:pt>
                <c:pt idx="100">
                  <c:v>11.04.2022</c:v>
                </c:pt>
                <c:pt idx="101">
                  <c:v>12.04.2022</c:v>
                </c:pt>
                <c:pt idx="102">
                  <c:v>13.04.2022</c:v>
                </c:pt>
                <c:pt idx="103">
                  <c:v>14.04.2022</c:v>
                </c:pt>
                <c:pt idx="104">
                  <c:v>15.04.2022</c:v>
                </c:pt>
                <c:pt idx="105">
                  <c:v>16.04.2022</c:v>
                </c:pt>
                <c:pt idx="106">
                  <c:v>17.04.2022</c:v>
                </c:pt>
                <c:pt idx="107">
                  <c:v>18.04.2022</c:v>
                </c:pt>
                <c:pt idx="108">
                  <c:v>19.04.2022</c:v>
                </c:pt>
                <c:pt idx="109">
                  <c:v>20.04.2022</c:v>
                </c:pt>
                <c:pt idx="110">
                  <c:v>21.04.2022</c:v>
                </c:pt>
                <c:pt idx="111">
                  <c:v>22.04.2022</c:v>
                </c:pt>
                <c:pt idx="112">
                  <c:v>23.04.2022</c:v>
                </c:pt>
                <c:pt idx="113">
                  <c:v>24.04.2022</c:v>
                </c:pt>
                <c:pt idx="114">
                  <c:v>25.04.2022</c:v>
                </c:pt>
                <c:pt idx="115">
                  <c:v>26.04.2022</c:v>
                </c:pt>
                <c:pt idx="116">
                  <c:v>27.04.2022</c:v>
                </c:pt>
                <c:pt idx="117">
                  <c:v>28.04.2022</c:v>
                </c:pt>
                <c:pt idx="118">
                  <c:v>29.04.2022</c:v>
                </c:pt>
                <c:pt idx="119">
                  <c:v>30.04.2022</c:v>
                </c:pt>
                <c:pt idx="120">
                  <c:v>01.05.2022</c:v>
                </c:pt>
                <c:pt idx="121">
                  <c:v>02.05.2022</c:v>
                </c:pt>
                <c:pt idx="122">
                  <c:v>03.05.2022</c:v>
                </c:pt>
                <c:pt idx="123">
                  <c:v>04.05.2022</c:v>
                </c:pt>
                <c:pt idx="124">
                  <c:v>05.05.2022</c:v>
                </c:pt>
                <c:pt idx="125">
                  <c:v>06.05.2022</c:v>
                </c:pt>
                <c:pt idx="126">
                  <c:v>07.05.2022</c:v>
                </c:pt>
                <c:pt idx="127">
                  <c:v>08.05.2022</c:v>
                </c:pt>
                <c:pt idx="128">
                  <c:v>09.05.2022</c:v>
                </c:pt>
                <c:pt idx="129">
                  <c:v>10.05.2022</c:v>
                </c:pt>
                <c:pt idx="130">
                  <c:v>11.05.2022</c:v>
                </c:pt>
                <c:pt idx="131">
                  <c:v>12.05.2022</c:v>
                </c:pt>
                <c:pt idx="132">
                  <c:v>13.05.2022</c:v>
                </c:pt>
                <c:pt idx="133">
                  <c:v>14.05.2022</c:v>
                </c:pt>
                <c:pt idx="134">
                  <c:v>15.05.2022</c:v>
                </c:pt>
                <c:pt idx="135">
                  <c:v>16.05.2022</c:v>
                </c:pt>
                <c:pt idx="136">
                  <c:v>17.05.2022</c:v>
                </c:pt>
                <c:pt idx="137">
                  <c:v>18.05.2022</c:v>
                </c:pt>
                <c:pt idx="138">
                  <c:v>19.05.2022</c:v>
                </c:pt>
                <c:pt idx="139">
                  <c:v>20.05.2022</c:v>
                </c:pt>
                <c:pt idx="140">
                  <c:v>21.05.2022</c:v>
                </c:pt>
                <c:pt idx="141">
                  <c:v>22.05.2022</c:v>
                </c:pt>
                <c:pt idx="142">
                  <c:v>23.05.2022</c:v>
                </c:pt>
                <c:pt idx="143">
                  <c:v>24.05.2022</c:v>
                </c:pt>
                <c:pt idx="144">
                  <c:v>25.05.2022</c:v>
                </c:pt>
                <c:pt idx="145">
                  <c:v>26.05.2022</c:v>
                </c:pt>
                <c:pt idx="146">
                  <c:v>27.05.2022</c:v>
                </c:pt>
                <c:pt idx="147">
                  <c:v>28.05.2022</c:v>
                </c:pt>
                <c:pt idx="148">
                  <c:v>29.05.2022</c:v>
                </c:pt>
                <c:pt idx="149">
                  <c:v>30.05.2022</c:v>
                </c:pt>
                <c:pt idx="150">
                  <c:v>31.05.2022</c:v>
                </c:pt>
                <c:pt idx="151">
                  <c:v>01.06.2022</c:v>
                </c:pt>
                <c:pt idx="152">
                  <c:v>02.06.2022</c:v>
                </c:pt>
                <c:pt idx="153">
                  <c:v>03.06.2022</c:v>
                </c:pt>
                <c:pt idx="154">
                  <c:v>04.06.2022</c:v>
                </c:pt>
                <c:pt idx="155">
                  <c:v>05.06.2022</c:v>
                </c:pt>
                <c:pt idx="156">
                  <c:v>06.06.2022</c:v>
                </c:pt>
                <c:pt idx="157">
                  <c:v>07.06.2022</c:v>
                </c:pt>
                <c:pt idx="158">
                  <c:v>08.06.2022</c:v>
                </c:pt>
                <c:pt idx="159">
                  <c:v>09.06.2022</c:v>
                </c:pt>
                <c:pt idx="160">
                  <c:v>10.06.2022</c:v>
                </c:pt>
                <c:pt idx="161">
                  <c:v>11.06.2022</c:v>
                </c:pt>
                <c:pt idx="162">
                  <c:v>12.06.2022</c:v>
                </c:pt>
                <c:pt idx="163">
                  <c:v>13.06.2022</c:v>
                </c:pt>
                <c:pt idx="164">
                  <c:v>14.06.2022</c:v>
                </c:pt>
                <c:pt idx="165">
                  <c:v>15.06.2022</c:v>
                </c:pt>
                <c:pt idx="166">
                  <c:v>16.06.2022</c:v>
                </c:pt>
                <c:pt idx="167">
                  <c:v>17.06.2022</c:v>
                </c:pt>
                <c:pt idx="168">
                  <c:v>18.06.2022</c:v>
                </c:pt>
                <c:pt idx="169">
                  <c:v>19.06.2022</c:v>
                </c:pt>
                <c:pt idx="170">
                  <c:v>20.06.2022</c:v>
                </c:pt>
                <c:pt idx="171">
                  <c:v>21.06.2022</c:v>
                </c:pt>
                <c:pt idx="172">
                  <c:v>22.06.2022</c:v>
                </c:pt>
                <c:pt idx="173">
                  <c:v>23.06.2022</c:v>
                </c:pt>
                <c:pt idx="174">
                  <c:v>24.06.2022</c:v>
                </c:pt>
                <c:pt idx="175">
                  <c:v>25.06.2022</c:v>
                </c:pt>
                <c:pt idx="176">
                  <c:v>26.06.2022</c:v>
                </c:pt>
                <c:pt idx="177">
                  <c:v>27.06.2022</c:v>
                </c:pt>
                <c:pt idx="178">
                  <c:v>28.06.2022</c:v>
                </c:pt>
                <c:pt idx="179">
                  <c:v>29.06.2022</c:v>
                </c:pt>
                <c:pt idx="180">
                  <c:v>30.06.2022</c:v>
                </c:pt>
                <c:pt idx="181">
                  <c:v>01.07.2022</c:v>
                </c:pt>
                <c:pt idx="182">
                  <c:v>02.07.2022</c:v>
                </c:pt>
                <c:pt idx="183">
                  <c:v>03.07.2022</c:v>
                </c:pt>
                <c:pt idx="184">
                  <c:v>04.07.2022</c:v>
                </c:pt>
                <c:pt idx="185">
                  <c:v>05.07.2022</c:v>
                </c:pt>
                <c:pt idx="186">
                  <c:v>06.07.2022</c:v>
                </c:pt>
                <c:pt idx="187">
                  <c:v>07.07.2022</c:v>
                </c:pt>
                <c:pt idx="188">
                  <c:v>08.07.2022</c:v>
                </c:pt>
                <c:pt idx="189">
                  <c:v>09.07.2022</c:v>
                </c:pt>
                <c:pt idx="190">
                  <c:v>10.07.2022</c:v>
                </c:pt>
                <c:pt idx="191">
                  <c:v>11.07.2022</c:v>
                </c:pt>
                <c:pt idx="192">
                  <c:v>12.07.2022</c:v>
                </c:pt>
                <c:pt idx="193">
                  <c:v>13.07.2022</c:v>
                </c:pt>
                <c:pt idx="194">
                  <c:v>14.07.2022</c:v>
                </c:pt>
                <c:pt idx="195">
                  <c:v>15.07.2022</c:v>
                </c:pt>
                <c:pt idx="196">
                  <c:v>16.07.2022</c:v>
                </c:pt>
                <c:pt idx="197">
                  <c:v>17.07.2022</c:v>
                </c:pt>
                <c:pt idx="198">
                  <c:v>18.07.2022</c:v>
                </c:pt>
                <c:pt idx="199">
                  <c:v>19.07.2022</c:v>
                </c:pt>
                <c:pt idx="200">
                  <c:v>20.07.2022</c:v>
                </c:pt>
                <c:pt idx="201">
                  <c:v>21.07.2022</c:v>
                </c:pt>
                <c:pt idx="202">
                  <c:v>22.07.2022</c:v>
                </c:pt>
                <c:pt idx="203">
                  <c:v>23.07.2022</c:v>
                </c:pt>
                <c:pt idx="204">
                  <c:v>24.07.2022</c:v>
                </c:pt>
                <c:pt idx="205">
                  <c:v>25.07.2022</c:v>
                </c:pt>
                <c:pt idx="206">
                  <c:v>26.07.2022</c:v>
                </c:pt>
                <c:pt idx="207">
                  <c:v>27.07.2022</c:v>
                </c:pt>
                <c:pt idx="208">
                  <c:v>28.07.2022</c:v>
                </c:pt>
                <c:pt idx="209">
                  <c:v>29.07.2022</c:v>
                </c:pt>
                <c:pt idx="210">
                  <c:v>30.07.2022</c:v>
                </c:pt>
                <c:pt idx="211">
                  <c:v>31.07.2022</c:v>
                </c:pt>
                <c:pt idx="212">
                  <c:v>01.08.2022</c:v>
                </c:pt>
                <c:pt idx="213">
                  <c:v>02.08.2022</c:v>
                </c:pt>
                <c:pt idx="214">
                  <c:v>03.08.2022</c:v>
                </c:pt>
                <c:pt idx="215">
                  <c:v>04.08.2022</c:v>
                </c:pt>
                <c:pt idx="216">
                  <c:v>05.08.2022</c:v>
                </c:pt>
                <c:pt idx="217">
                  <c:v>06.08.2022</c:v>
                </c:pt>
                <c:pt idx="218">
                  <c:v>07.08.2022</c:v>
                </c:pt>
                <c:pt idx="219">
                  <c:v>08.08.2022</c:v>
                </c:pt>
                <c:pt idx="220">
                  <c:v>09.08.2022</c:v>
                </c:pt>
                <c:pt idx="221">
                  <c:v>10.08.2022</c:v>
                </c:pt>
                <c:pt idx="222">
                  <c:v>11.08.2022</c:v>
                </c:pt>
                <c:pt idx="223">
                  <c:v>12.08.2022</c:v>
                </c:pt>
                <c:pt idx="224">
                  <c:v>13.08.2022</c:v>
                </c:pt>
                <c:pt idx="225">
                  <c:v>14.08.2022</c:v>
                </c:pt>
                <c:pt idx="226">
                  <c:v>15.08.2022</c:v>
                </c:pt>
                <c:pt idx="227">
                  <c:v>16.08.2022</c:v>
                </c:pt>
                <c:pt idx="228">
                  <c:v>17.08.2022</c:v>
                </c:pt>
                <c:pt idx="229">
                  <c:v>18.08.2022</c:v>
                </c:pt>
                <c:pt idx="230">
                  <c:v>19.08.2022</c:v>
                </c:pt>
                <c:pt idx="231">
                  <c:v>20.08.2022</c:v>
                </c:pt>
                <c:pt idx="232">
                  <c:v>21.08.2022</c:v>
                </c:pt>
                <c:pt idx="233">
                  <c:v>22.08.2022</c:v>
                </c:pt>
                <c:pt idx="234">
                  <c:v>23.08.2022</c:v>
                </c:pt>
                <c:pt idx="235">
                  <c:v>24.08.2022</c:v>
                </c:pt>
                <c:pt idx="236">
                  <c:v>25.08.2022</c:v>
                </c:pt>
                <c:pt idx="237">
                  <c:v>26.08.2022</c:v>
                </c:pt>
                <c:pt idx="238">
                  <c:v>27.08.2022</c:v>
                </c:pt>
                <c:pt idx="239">
                  <c:v>28.08.2022</c:v>
                </c:pt>
                <c:pt idx="240">
                  <c:v>29.08.2022</c:v>
                </c:pt>
                <c:pt idx="241">
                  <c:v>30.08.2022</c:v>
                </c:pt>
                <c:pt idx="242">
                  <c:v>31.08.2022</c:v>
                </c:pt>
                <c:pt idx="243">
                  <c:v>01.09.2022</c:v>
                </c:pt>
                <c:pt idx="244">
                  <c:v>02.09.2022</c:v>
                </c:pt>
                <c:pt idx="245">
                  <c:v>03.09.2022</c:v>
                </c:pt>
                <c:pt idx="246">
                  <c:v>04.09.2022</c:v>
                </c:pt>
                <c:pt idx="247">
                  <c:v>05.09.2022</c:v>
                </c:pt>
                <c:pt idx="248">
                  <c:v>06.09.2022</c:v>
                </c:pt>
                <c:pt idx="249">
                  <c:v>07.09.2022</c:v>
                </c:pt>
                <c:pt idx="250">
                  <c:v>08.09.2022</c:v>
                </c:pt>
                <c:pt idx="251">
                  <c:v>09.09.2022</c:v>
                </c:pt>
                <c:pt idx="252">
                  <c:v>10.09.2022</c:v>
                </c:pt>
                <c:pt idx="253">
                  <c:v>11.09.2022</c:v>
                </c:pt>
                <c:pt idx="254">
                  <c:v>12.09.2022</c:v>
                </c:pt>
                <c:pt idx="255">
                  <c:v>13.09.2022</c:v>
                </c:pt>
                <c:pt idx="256">
                  <c:v>14.09.2022</c:v>
                </c:pt>
                <c:pt idx="257">
                  <c:v>15.09.2022</c:v>
                </c:pt>
                <c:pt idx="258">
                  <c:v>16.09.2022</c:v>
                </c:pt>
                <c:pt idx="259">
                  <c:v>17.09.2022</c:v>
                </c:pt>
                <c:pt idx="260">
                  <c:v>18.09.2022</c:v>
                </c:pt>
                <c:pt idx="261">
                  <c:v>19.09.2022</c:v>
                </c:pt>
                <c:pt idx="262">
                  <c:v>20.09.2022</c:v>
                </c:pt>
                <c:pt idx="263">
                  <c:v>21.09.2022</c:v>
                </c:pt>
                <c:pt idx="264">
                  <c:v>22.09.2022</c:v>
                </c:pt>
                <c:pt idx="265">
                  <c:v>23.09.2022</c:v>
                </c:pt>
                <c:pt idx="266">
                  <c:v>24.09.2022</c:v>
                </c:pt>
                <c:pt idx="267">
                  <c:v>25.09.2022</c:v>
                </c:pt>
                <c:pt idx="268">
                  <c:v>26.09.2022</c:v>
                </c:pt>
                <c:pt idx="269">
                  <c:v>27.09.2022</c:v>
                </c:pt>
                <c:pt idx="270">
                  <c:v>28.09.2022</c:v>
                </c:pt>
                <c:pt idx="271">
                  <c:v>29.09.2022</c:v>
                </c:pt>
                <c:pt idx="272">
                  <c:v>30.09.2022</c:v>
                </c:pt>
                <c:pt idx="273">
                  <c:v>01.10.2022</c:v>
                </c:pt>
                <c:pt idx="274">
                  <c:v>02.10.2022</c:v>
                </c:pt>
                <c:pt idx="275">
                  <c:v>03.10.2022</c:v>
                </c:pt>
                <c:pt idx="276">
                  <c:v>04.10.2022</c:v>
                </c:pt>
                <c:pt idx="277">
                  <c:v>05.10.2022</c:v>
                </c:pt>
                <c:pt idx="278">
                  <c:v>06.10.2022</c:v>
                </c:pt>
                <c:pt idx="279">
                  <c:v>07.10.2022</c:v>
                </c:pt>
                <c:pt idx="280">
                  <c:v>08.10.2022</c:v>
                </c:pt>
                <c:pt idx="281">
                  <c:v>09.10.2022</c:v>
                </c:pt>
                <c:pt idx="282">
                  <c:v>10.10.2022</c:v>
                </c:pt>
                <c:pt idx="283">
                  <c:v>11.10.2022</c:v>
                </c:pt>
                <c:pt idx="284">
                  <c:v>12.10.2022</c:v>
                </c:pt>
                <c:pt idx="285">
                  <c:v>13.10.2022</c:v>
                </c:pt>
                <c:pt idx="286">
                  <c:v>14.10.2022</c:v>
                </c:pt>
                <c:pt idx="287">
                  <c:v>15.10.2022</c:v>
                </c:pt>
                <c:pt idx="288">
                  <c:v>16.10.2022</c:v>
                </c:pt>
                <c:pt idx="289">
                  <c:v>17.10.2022</c:v>
                </c:pt>
                <c:pt idx="290">
                  <c:v>18.10.2022</c:v>
                </c:pt>
                <c:pt idx="291">
                  <c:v>19.10.2022</c:v>
                </c:pt>
                <c:pt idx="292">
                  <c:v>20.10.2022</c:v>
                </c:pt>
                <c:pt idx="293">
                  <c:v>21.10.2022</c:v>
                </c:pt>
                <c:pt idx="294">
                  <c:v>22.10.2022</c:v>
                </c:pt>
                <c:pt idx="295">
                  <c:v>23.10.2022</c:v>
                </c:pt>
                <c:pt idx="296">
                  <c:v>24.10.2022</c:v>
                </c:pt>
                <c:pt idx="297">
                  <c:v>25.10.2022</c:v>
                </c:pt>
                <c:pt idx="298">
                  <c:v>26.10.2022</c:v>
                </c:pt>
                <c:pt idx="299">
                  <c:v>27.10.2022</c:v>
                </c:pt>
                <c:pt idx="300">
                  <c:v>28.10.2022</c:v>
                </c:pt>
                <c:pt idx="301">
                  <c:v>29.10.2022</c:v>
                </c:pt>
                <c:pt idx="302">
                  <c:v>30.10.2022</c:v>
                </c:pt>
                <c:pt idx="303">
                  <c:v>31.10.2022</c:v>
                </c:pt>
                <c:pt idx="304">
                  <c:v>01.11.2022</c:v>
                </c:pt>
                <c:pt idx="305">
                  <c:v>02.11.2022</c:v>
                </c:pt>
                <c:pt idx="306">
                  <c:v>03.11.2022</c:v>
                </c:pt>
                <c:pt idx="307">
                  <c:v>04.11.2022</c:v>
                </c:pt>
                <c:pt idx="308">
                  <c:v>05.11.2022</c:v>
                </c:pt>
                <c:pt idx="309">
                  <c:v>06.11.2022</c:v>
                </c:pt>
                <c:pt idx="310">
                  <c:v>07.11.2022</c:v>
                </c:pt>
                <c:pt idx="311">
                  <c:v>08.11.2022</c:v>
                </c:pt>
                <c:pt idx="312">
                  <c:v>09.11.2022</c:v>
                </c:pt>
                <c:pt idx="313">
                  <c:v>10.11.2022</c:v>
                </c:pt>
                <c:pt idx="314">
                  <c:v>11.11.2022</c:v>
                </c:pt>
                <c:pt idx="315">
                  <c:v>12.11.2022</c:v>
                </c:pt>
                <c:pt idx="316">
                  <c:v>13.11.2022</c:v>
                </c:pt>
                <c:pt idx="317">
                  <c:v>14.11.2022</c:v>
                </c:pt>
                <c:pt idx="318">
                  <c:v>15.11.2022</c:v>
                </c:pt>
                <c:pt idx="319">
                  <c:v>16.11.2022</c:v>
                </c:pt>
                <c:pt idx="320">
                  <c:v>17.11.2022</c:v>
                </c:pt>
                <c:pt idx="321">
                  <c:v>18.11.2022</c:v>
                </c:pt>
                <c:pt idx="322">
                  <c:v>19.11.2022</c:v>
                </c:pt>
                <c:pt idx="323">
                  <c:v>20.11.2022</c:v>
                </c:pt>
                <c:pt idx="324">
                  <c:v>21.11.2022</c:v>
                </c:pt>
                <c:pt idx="325">
                  <c:v>22.11.2022</c:v>
                </c:pt>
                <c:pt idx="326">
                  <c:v>23.11.2022</c:v>
                </c:pt>
                <c:pt idx="327">
                  <c:v>24.11.2022</c:v>
                </c:pt>
                <c:pt idx="328">
                  <c:v>25.11.2022</c:v>
                </c:pt>
                <c:pt idx="329">
                  <c:v>26.11.2022</c:v>
                </c:pt>
                <c:pt idx="330">
                  <c:v>27.11.2022</c:v>
                </c:pt>
                <c:pt idx="331">
                  <c:v>28.11.2022</c:v>
                </c:pt>
                <c:pt idx="332">
                  <c:v>29.11.2022</c:v>
                </c:pt>
                <c:pt idx="333">
                  <c:v>30.11.2022</c:v>
                </c:pt>
                <c:pt idx="334">
                  <c:v>01.12.2022</c:v>
                </c:pt>
                <c:pt idx="335">
                  <c:v>02.12.2022</c:v>
                </c:pt>
                <c:pt idx="336">
                  <c:v>03.12.2022</c:v>
                </c:pt>
                <c:pt idx="337">
                  <c:v>04.12.2022</c:v>
                </c:pt>
                <c:pt idx="338">
                  <c:v>05.12.2022</c:v>
                </c:pt>
                <c:pt idx="339">
                  <c:v>06.12.2022</c:v>
                </c:pt>
                <c:pt idx="340">
                  <c:v>07.12.2022</c:v>
                </c:pt>
                <c:pt idx="341">
                  <c:v>08.12.2022</c:v>
                </c:pt>
                <c:pt idx="342">
                  <c:v>09.12.2022</c:v>
                </c:pt>
                <c:pt idx="343">
                  <c:v>10.12.2022</c:v>
                </c:pt>
                <c:pt idx="344">
                  <c:v>11.12.2022</c:v>
                </c:pt>
                <c:pt idx="345">
                  <c:v>12.12.2022</c:v>
                </c:pt>
                <c:pt idx="346">
                  <c:v>13.12.2022</c:v>
                </c:pt>
                <c:pt idx="347">
                  <c:v>14.12.2022</c:v>
                </c:pt>
                <c:pt idx="348">
                  <c:v>15.12.2022</c:v>
                </c:pt>
                <c:pt idx="349">
                  <c:v>16.12.2022</c:v>
                </c:pt>
                <c:pt idx="350">
                  <c:v>17.12.2022</c:v>
                </c:pt>
                <c:pt idx="351">
                  <c:v>18.12.2022</c:v>
                </c:pt>
                <c:pt idx="352">
                  <c:v>19.12.2022</c:v>
                </c:pt>
                <c:pt idx="353">
                  <c:v>20.12.2022</c:v>
                </c:pt>
                <c:pt idx="354">
                  <c:v>21.12.2022</c:v>
                </c:pt>
                <c:pt idx="355">
                  <c:v>22.12.2022</c:v>
                </c:pt>
                <c:pt idx="356">
                  <c:v>23.12.2022</c:v>
                </c:pt>
                <c:pt idx="357">
                  <c:v>24.12.2022</c:v>
                </c:pt>
                <c:pt idx="358">
                  <c:v>25.12.2022</c:v>
                </c:pt>
                <c:pt idx="359">
                  <c:v>26.12.2022</c:v>
                </c:pt>
                <c:pt idx="360">
                  <c:v>27.12.2022</c:v>
                </c:pt>
                <c:pt idx="361">
                  <c:v>28.12.2022</c:v>
                </c:pt>
                <c:pt idx="362">
                  <c:v>29.12.2022</c:v>
                </c:pt>
                <c:pt idx="363">
                  <c:v>30.12.2022</c:v>
                </c:pt>
                <c:pt idx="364">
                  <c:v>31.12.2022</c:v>
                </c:pt>
              </c:strCache>
            </c:strRef>
          </c:cat>
          <c:val>
            <c:numRef>
              <c:f>Sheet1!$L$2:$L$366</c:f>
              <c:numCache>
                <c:formatCode>General</c:formatCode>
                <c:ptCount val="365"/>
                <c:pt idx="0">
                  <c:v>92235</c:v>
                </c:pt>
                <c:pt idx="1">
                  <c:v>123343</c:v>
                </c:pt>
                <c:pt idx="2">
                  <c:v>86528</c:v>
                </c:pt>
                <c:pt idx="3">
                  <c:v>85179</c:v>
                </c:pt>
                <c:pt idx="4">
                  <c:v>91940</c:v>
                </c:pt>
                <c:pt idx="5">
                  <c:v>94546</c:v>
                </c:pt>
                <c:pt idx="6">
                  <c:v>89474</c:v>
                </c:pt>
                <c:pt idx="7">
                  <c:v>103016</c:v>
                </c:pt>
                <c:pt idx="8">
                  <c:v>138145</c:v>
                </c:pt>
                <c:pt idx="9">
                  <c:v>87922</c:v>
                </c:pt>
                <c:pt idx="10">
                  <c:v>79092</c:v>
                </c:pt>
                <c:pt idx="11">
                  <c:v>79444</c:v>
                </c:pt>
                <c:pt idx="12">
                  <c:v>75641</c:v>
                </c:pt>
                <c:pt idx="13">
                  <c:v>77609</c:v>
                </c:pt>
                <c:pt idx="14">
                  <c:v>93458</c:v>
                </c:pt>
                <c:pt idx="15">
                  <c:v>135486</c:v>
                </c:pt>
                <c:pt idx="16">
                  <c:v>82673</c:v>
                </c:pt>
                <c:pt idx="17">
                  <c:v>78156</c:v>
                </c:pt>
                <c:pt idx="18">
                  <c:v>80105</c:v>
                </c:pt>
                <c:pt idx="19">
                  <c:v>77452</c:v>
                </c:pt>
                <c:pt idx="20">
                  <c:v>79109</c:v>
                </c:pt>
                <c:pt idx="21">
                  <c:v>96887</c:v>
                </c:pt>
                <c:pt idx="22">
                  <c:v>135479</c:v>
                </c:pt>
                <c:pt idx="23">
                  <c:v>80249</c:v>
                </c:pt>
                <c:pt idx="24">
                  <c:v>75022</c:v>
                </c:pt>
                <c:pt idx="25">
                  <c:v>79785</c:v>
                </c:pt>
                <c:pt idx="26">
                  <c:v>78522</c:v>
                </c:pt>
                <c:pt idx="27">
                  <c:v>76782</c:v>
                </c:pt>
                <c:pt idx="28">
                  <c:v>102963</c:v>
                </c:pt>
                <c:pt idx="29">
                  <c:v>131437</c:v>
                </c:pt>
                <c:pt idx="30">
                  <c:v>77786</c:v>
                </c:pt>
                <c:pt idx="31">
                  <c:v>79701</c:v>
                </c:pt>
                <c:pt idx="32">
                  <c:v>79212</c:v>
                </c:pt>
                <c:pt idx="33">
                  <c:v>77788</c:v>
                </c:pt>
                <c:pt idx="34">
                  <c:v>81383</c:v>
                </c:pt>
                <c:pt idx="35">
                  <c:v>93952</c:v>
                </c:pt>
                <c:pt idx="36">
                  <c:v>148249</c:v>
                </c:pt>
                <c:pt idx="37">
                  <c:v>81419</c:v>
                </c:pt>
                <c:pt idx="38">
                  <c:v>75219</c:v>
                </c:pt>
                <c:pt idx="39">
                  <c:v>88093</c:v>
                </c:pt>
                <c:pt idx="40">
                  <c:v>81447</c:v>
                </c:pt>
                <c:pt idx="41">
                  <c:v>80789</c:v>
                </c:pt>
                <c:pt idx="42">
                  <c:v>92052</c:v>
                </c:pt>
                <c:pt idx="43">
                  <c:v>119319</c:v>
                </c:pt>
                <c:pt idx="44">
                  <c:v>80651</c:v>
                </c:pt>
                <c:pt idx="45">
                  <c:v>76417</c:v>
                </c:pt>
                <c:pt idx="46">
                  <c:v>78648</c:v>
                </c:pt>
                <c:pt idx="47">
                  <c:v>73334</c:v>
                </c:pt>
                <c:pt idx="48">
                  <c:v>69720</c:v>
                </c:pt>
                <c:pt idx="49">
                  <c:v>84936</c:v>
                </c:pt>
                <c:pt idx="50">
                  <c:v>128035</c:v>
                </c:pt>
                <c:pt idx="51">
                  <c:v>74577</c:v>
                </c:pt>
                <c:pt idx="52">
                  <c:v>68386</c:v>
                </c:pt>
                <c:pt idx="53">
                  <c:v>64559</c:v>
                </c:pt>
                <c:pt idx="54">
                  <c:v>52277</c:v>
                </c:pt>
                <c:pt idx="55">
                  <c:v>54945</c:v>
                </c:pt>
                <c:pt idx="56">
                  <c:v>61537</c:v>
                </c:pt>
                <c:pt idx="57">
                  <c:v>79192</c:v>
                </c:pt>
                <c:pt idx="58">
                  <c:v>56678</c:v>
                </c:pt>
                <c:pt idx="59">
                  <c:v>51644</c:v>
                </c:pt>
                <c:pt idx="60">
                  <c:v>54504</c:v>
                </c:pt>
                <c:pt idx="61">
                  <c:v>51734</c:v>
                </c:pt>
                <c:pt idx="62">
                  <c:v>53071</c:v>
                </c:pt>
                <c:pt idx="63">
                  <c:v>62775</c:v>
                </c:pt>
                <c:pt idx="64">
                  <c:v>91928</c:v>
                </c:pt>
                <c:pt idx="65">
                  <c:v>53883</c:v>
                </c:pt>
                <c:pt idx="66">
                  <c:v>50959</c:v>
                </c:pt>
                <c:pt idx="67">
                  <c:v>54537</c:v>
                </c:pt>
                <c:pt idx="68">
                  <c:v>50220</c:v>
                </c:pt>
                <c:pt idx="69">
                  <c:v>51280</c:v>
                </c:pt>
                <c:pt idx="70">
                  <c:v>62513</c:v>
                </c:pt>
                <c:pt idx="71">
                  <c:v>88556</c:v>
                </c:pt>
                <c:pt idx="72">
                  <c:v>58531</c:v>
                </c:pt>
                <c:pt idx="73">
                  <c:v>58453</c:v>
                </c:pt>
                <c:pt idx="74">
                  <c:v>57662</c:v>
                </c:pt>
                <c:pt idx="75">
                  <c:v>57282</c:v>
                </c:pt>
                <c:pt idx="76">
                  <c:v>53347</c:v>
                </c:pt>
                <c:pt idx="77">
                  <c:v>66383</c:v>
                </c:pt>
                <c:pt idx="78">
                  <c:v>106860</c:v>
                </c:pt>
                <c:pt idx="79">
                  <c:v>64101</c:v>
                </c:pt>
                <c:pt idx="80">
                  <c:v>58750</c:v>
                </c:pt>
                <c:pt idx="81">
                  <c:v>60833</c:v>
                </c:pt>
                <c:pt idx="82">
                  <c:v>56764</c:v>
                </c:pt>
                <c:pt idx="83">
                  <c:v>52209</c:v>
                </c:pt>
                <c:pt idx="84">
                  <c:v>63440</c:v>
                </c:pt>
                <c:pt idx="85">
                  <c:v>96407</c:v>
                </c:pt>
                <c:pt idx="86">
                  <c:v>60311</c:v>
                </c:pt>
                <c:pt idx="87">
                  <c:v>60075</c:v>
                </c:pt>
                <c:pt idx="88">
                  <c:v>69712</c:v>
                </c:pt>
                <c:pt idx="89">
                  <c:v>67095</c:v>
                </c:pt>
                <c:pt idx="90">
                  <c:v>65348</c:v>
                </c:pt>
                <c:pt idx="91">
                  <c:v>84662</c:v>
                </c:pt>
                <c:pt idx="92">
                  <c:v>124952</c:v>
                </c:pt>
                <c:pt idx="93">
                  <c:v>75892</c:v>
                </c:pt>
                <c:pt idx="94">
                  <c:v>73474</c:v>
                </c:pt>
                <c:pt idx="95">
                  <c:v>76833</c:v>
                </c:pt>
                <c:pt idx="96">
                  <c:v>73486</c:v>
                </c:pt>
                <c:pt idx="97">
                  <c:v>71533</c:v>
                </c:pt>
                <c:pt idx="98">
                  <c:v>88157</c:v>
                </c:pt>
                <c:pt idx="99">
                  <c:v>125869</c:v>
                </c:pt>
                <c:pt idx="100">
                  <c:v>70273</c:v>
                </c:pt>
                <c:pt idx="101">
                  <c:v>63893</c:v>
                </c:pt>
                <c:pt idx="102">
                  <c:v>66484</c:v>
                </c:pt>
                <c:pt idx="103">
                  <c:v>65736</c:v>
                </c:pt>
                <c:pt idx="104">
                  <c:v>89027</c:v>
                </c:pt>
                <c:pt idx="105">
                  <c:v>66927</c:v>
                </c:pt>
                <c:pt idx="106">
                  <c:v>89934</c:v>
                </c:pt>
                <c:pt idx="107">
                  <c:v>89309</c:v>
                </c:pt>
                <c:pt idx="108">
                  <c:v>64252</c:v>
                </c:pt>
                <c:pt idx="109">
                  <c:v>69082</c:v>
                </c:pt>
                <c:pt idx="110">
                  <c:v>66526</c:v>
                </c:pt>
                <c:pt idx="111">
                  <c:v>64196</c:v>
                </c:pt>
                <c:pt idx="112">
                  <c:v>72951</c:v>
                </c:pt>
                <c:pt idx="113">
                  <c:v>115200</c:v>
                </c:pt>
                <c:pt idx="114">
                  <c:v>70652</c:v>
                </c:pt>
                <c:pt idx="115">
                  <c:v>65495</c:v>
                </c:pt>
                <c:pt idx="116">
                  <c:v>78881</c:v>
                </c:pt>
                <c:pt idx="117">
                  <c:v>75412</c:v>
                </c:pt>
                <c:pt idx="118">
                  <c:v>72622</c:v>
                </c:pt>
                <c:pt idx="119">
                  <c:v>86480</c:v>
                </c:pt>
                <c:pt idx="120">
                  <c:v>136860</c:v>
                </c:pt>
                <c:pt idx="121">
                  <c:v>80261</c:v>
                </c:pt>
                <c:pt idx="122">
                  <c:v>74448</c:v>
                </c:pt>
                <c:pt idx="123">
                  <c:v>90104</c:v>
                </c:pt>
                <c:pt idx="124">
                  <c:v>81898</c:v>
                </c:pt>
                <c:pt idx="125">
                  <c:v>70901</c:v>
                </c:pt>
                <c:pt idx="126">
                  <c:v>85539</c:v>
                </c:pt>
                <c:pt idx="127">
                  <c:v>112751</c:v>
                </c:pt>
                <c:pt idx="128">
                  <c:v>79343</c:v>
                </c:pt>
                <c:pt idx="129">
                  <c:v>72176</c:v>
                </c:pt>
                <c:pt idx="130">
                  <c:v>79103</c:v>
                </c:pt>
                <c:pt idx="131">
                  <c:v>81328</c:v>
                </c:pt>
                <c:pt idx="132">
                  <c:v>78269</c:v>
                </c:pt>
                <c:pt idx="133">
                  <c:v>76355</c:v>
                </c:pt>
                <c:pt idx="134">
                  <c:v>108170</c:v>
                </c:pt>
                <c:pt idx="135">
                  <c:v>93796</c:v>
                </c:pt>
                <c:pt idx="136">
                  <c:v>82207</c:v>
                </c:pt>
                <c:pt idx="137">
                  <c:v>87424</c:v>
                </c:pt>
                <c:pt idx="138">
                  <c:v>90129</c:v>
                </c:pt>
                <c:pt idx="139">
                  <c:v>93729</c:v>
                </c:pt>
                <c:pt idx="140">
                  <c:v>107050</c:v>
                </c:pt>
                <c:pt idx="141">
                  <c:v>170635</c:v>
                </c:pt>
                <c:pt idx="142">
                  <c:v>116707</c:v>
                </c:pt>
                <c:pt idx="143">
                  <c:v>107858</c:v>
                </c:pt>
                <c:pt idx="144">
                  <c:v>109024</c:v>
                </c:pt>
                <c:pt idx="145">
                  <c:v>135946</c:v>
                </c:pt>
                <c:pt idx="146">
                  <c:v>107875</c:v>
                </c:pt>
                <c:pt idx="147">
                  <c:v>115869</c:v>
                </c:pt>
                <c:pt idx="148">
                  <c:v>171707</c:v>
                </c:pt>
                <c:pt idx="149">
                  <c:v>108125</c:v>
                </c:pt>
                <c:pt idx="150">
                  <c:v>97025</c:v>
                </c:pt>
                <c:pt idx="151">
                  <c:v>96069</c:v>
                </c:pt>
                <c:pt idx="152">
                  <c:v>85467</c:v>
                </c:pt>
                <c:pt idx="153">
                  <c:v>83823</c:v>
                </c:pt>
                <c:pt idx="154">
                  <c:v>88207</c:v>
                </c:pt>
                <c:pt idx="155">
                  <c:v>142857</c:v>
                </c:pt>
                <c:pt idx="156">
                  <c:v>133932</c:v>
                </c:pt>
                <c:pt idx="157">
                  <c:v>99641</c:v>
                </c:pt>
                <c:pt idx="158">
                  <c:v>104902</c:v>
                </c:pt>
                <c:pt idx="159">
                  <c:v>109203</c:v>
                </c:pt>
                <c:pt idx="160">
                  <c:v>94295</c:v>
                </c:pt>
                <c:pt idx="161">
                  <c:v>91307</c:v>
                </c:pt>
                <c:pt idx="162">
                  <c:v>138222</c:v>
                </c:pt>
                <c:pt idx="163">
                  <c:v>110819</c:v>
                </c:pt>
                <c:pt idx="164">
                  <c:v>98799</c:v>
                </c:pt>
                <c:pt idx="165">
                  <c:v>99316</c:v>
                </c:pt>
                <c:pt idx="166">
                  <c:v>116686</c:v>
                </c:pt>
                <c:pt idx="167">
                  <c:v>100463</c:v>
                </c:pt>
                <c:pt idx="168">
                  <c:v>108708</c:v>
                </c:pt>
                <c:pt idx="169">
                  <c:v>166799</c:v>
                </c:pt>
                <c:pt idx="170">
                  <c:v>116630</c:v>
                </c:pt>
                <c:pt idx="171">
                  <c:v>97016</c:v>
                </c:pt>
                <c:pt idx="172">
                  <c:v>105152</c:v>
                </c:pt>
                <c:pt idx="173">
                  <c:v>92128</c:v>
                </c:pt>
                <c:pt idx="174">
                  <c:v>100987</c:v>
                </c:pt>
                <c:pt idx="175">
                  <c:v>105955</c:v>
                </c:pt>
                <c:pt idx="176">
                  <c:v>176056</c:v>
                </c:pt>
                <c:pt idx="177">
                  <c:v>112065</c:v>
                </c:pt>
                <c:pt idx="178">
                  <c:v>97064</c:v>
                </c:pt>
                <c:pt idx="179">
                  <c:v>104369</c:v>
                </c:pt>
                <c:pt idx="180">
                  <c:v>92962</c:v>
                </c:pt>
                <c:pt idx="181">
                  <c:v>98201</c:v>
                </c:pt>
                <c:pt idx="182">
                  <c:v>96587</c:v>
                </c:pt>
                <c:pt idx="183">
                  <c:v>163248</c:v>
                </c:pt>
                <c:pt idx="184">
                  <c:v>122170</c:v>
                </c:pt>
                <c:pt idx="185">
                  <c:v>112504</c:v>
                </c:pt>
                <c:pt idx="186">
                  <c:v>111449</c:v>
                </c:pt>
                <c:pt idx="187">
                  <c:v>123987</c:v>
                </c:pt>
                <c:pt idx="188">
                  <c:v>102869</c:v>
                </c:pt>
                <c:pt idx="189">
                  <c:v>107493</c:v>
                </c:pt>
                <c:pt idx="190">
                  <c:v>157858</c:v>
                </c:pt>
                <c:pt idx="191">
                  <c:v>100145</c:v>
                </c:pt>
                <c:pt idx="192">
                  <c:v>89225</c:v>
                </c:pt>
                <c:pt idx="193">
                  <c:v>115521</c:v>
                </c:pt>
                <c:pt idx="194">
                  <c:v>115539</c:v>
                </c:pt>
                <c:pt idx="195">
                  <c:v>99798</c:v>
                </c:pt>
                <c:pt idx="196">
                  <c:v>113992</c:v>
                </c:pt>
                <c:pt idx="197">
                  <c:v>150072</c:v>
                </c:pt>
                <c:pt idx="198">
                  <c:v>118656</c:v>
                </c:pt>
                <c:pt idx="199">
                  <c:v>116404</c:v>
                </c:pt>
                <c:pt idx="200">
                  <c:v>117271</c:v>
                </c:pt>
                <c:pt idx="201">
                  <c:v>104426</c:v>
                </c:pt>
                <c:pt idx="202">
                  <c:v>98100</c:v>
                </c:pt>
                <c:pt idx="203">
                  <c:v>111131</c:v>
                </c:pt>
                <c:pt idx="204">
                  <c:v>151558</c:v>
                </c:pt>
                <c:pt idx="205">
                  <c:v>117771</c:v>
                </c:pt>
                <c:pt idx="206">
                  <c:v>119206</c:v>
                </c:pt>
                <c:pt idx="207">
                  <c:v>125951</c:v>
                </c:pt>
                <c:pt idx="208">
                  <c:v>115544</c:v>
                </c:pt>
                <c:pt idx="209">
                  <c:v>111660</c:v>
                </c:pt>
                <c:pt idx="210">
                  <c:v>114829</c:v>
                </c:pt>
                <c:pt idx="211">
                  <c:v>146691</c:v>
                </c:pt>
                <c:pt idx="212">
                  <c:v>102110</c:v>
                </c:pt>
                <c:pt idx="213">
                  <c:v>95814</c:v>
                </c:pt>
                <c:pt idx="214">
                  <c:v>115537</c:v>
                </c:pt>
                <c:pt idx="215">
                  <c:v>132973</c:v>
                </c:pt>
                <c:pt idx="216">
                  <c:v>127303</c:v>
                </c:pt>
                <c:pt idx="217">
                  <c:v>118262</c:v>
                </c:pt>
                <c:pt idx="218">
                  <c:v>153034</c:v>
                </c:pt>
                <c:pt idx="219">
                  <c:v>108739</c:v>
                </c:pt>
                <c:pt idx="220">
                  <c:v>96955</c:v>
                </c:pt>
                <c:pt idx="221">
                  <c:v>123074</c:v>
                </c:pt>
                <c:pt idx="222">
                  <c:v>134698</c:v>
                </c:pt>
                <c:pt idx="223">
                  <c:v>104943</c:v>
                </c:pt>
                <c:pt idx="224">
                  <c:v>105354</c:v>
                </c:pt>
                <c:pt idx="225">
                  <c:v>145048</c:v>
                </c:pt>
                <c:pt idx="226">
                  <c:v>105587</c:v>
                </c:pt>
                <c:pt idx="227">
                  <c:v>91532</c:v>
                </c:pt>
                <c:pt idx="228">
                  <c:v>91187</c:v>
                </c:pt>
                <c:pt idx="229">
                  <c:v>84296</c:v>
                </c:pt>
                <c:pt idx="230">
                  <c:v>90762</c:v>
                </c:pt>
                <c:pt idx="231">
                  <c:v>100187</c:v>
                </c:pt>
                <c:pt idx="232">
                  <c:v>146598</c:v>
                </c:pt>
                <c:pt idx="233">
                  <c:v>103729</c:v>
                </c:pt>
                <c:pt idx="234">
                  <c:v>94816</c:v>
                </c:pt>
                <c:pt idx="235">
                  <c:v>114096</c:v>
                </c:pt>
                <c:pt idx="236">
                  <c:v>100039</c:v>
                </c:pt>
                <c:pt idx="237">
                  <c:v>101217</c:v>
                </c:pt>
                <c:pt idx="238">
                  <c:v>140653</c:v>
                </c:pt>
                <c:pt idx="239">
                  <c:v>185874</c:v>
                </c:pt>
                <c:pt idx="240">
                  <c:v>116255</c:v>
                </c:pt>
                <c:pt idx="241">
                  <c:v>111935</c:v>
                </c:pt>
                <c:pt idx="242">
                  <c:v>107858</c:v>
                </c:pt>
                <c:pt idx="243">
                  <c:v>98385</c:v>
                </c:pt>
                <c:pt idx="244">
                  <c:v>91770</c:v>
                </c:pt>
                <c:pt idx="245">
                  <c:v>113947</c:v>
                </c:pt>
                <c:pt idx="246">
                  <c:v>142266</c:v>
                </c:pt>
                <c:pt idx="247">
                  <c:v>100410</c:v>
                </c:pt>
                <c:pt idx="248">
                  <c:v>89842</c:v>
                </c:pt>
                <c:pt idx="249">
                  <c:v>83913</c:v>
                </c:pt>
                <c:pt idx="250">
                  <c:v>87420</c:v>
                </c:pt>
                <c:pt idx="251">
                  <c:v>80233</c:v>
                </c:pt>
                <c:pt idx="252">
                  <c:v>89643</c:v>
                </c:pt>
                <c:pt idx="253">
                  <c:v>140090</c:v>
                </c:pt>
                <c:pt idx="254">
                  <c:v>78192</c:v>
                </c:pt>
                <c:pt idx="255">
                  <c:v>73698</c:v>
                </c:pt>
                <c:pt idx="256">
                  <c:v>78278</c:v>
                </c:pt>
                <c:pt idx="257">
                  <c:v>75497</c:v>
                </c:pt>
                <c:pt idx="258">
                  <c:v>76265</c:v>
                </c:pt>
                <c:pt idx="259">
                  <c:v>94173</c:v>
                </c:pt>
                <c:pt idx="260">
                  <c:v>137526</c:v>
                </c:pt>
                <c:pt idx="261">
                  <c:v>71147</c:v>
                </c:pt>
                <c:pt idx="262">
                  <c:v>73086</c:v>
                </c:pt>
                <c:pt idx="263">
                  <c:v>74368</c:v>
                </c:pt>
                <c:pt idx="264">
                  <c:v>69273</c:v>
                </c:pt>
                <c:pt idx="265">
                  <c:v>67315</c:v>
                </c:pt>
                <c:pt idx="266">
                  <c:v>90078</c:v>
                </c:pt>
                <c:pt idx="267">
                  <c:v>124870</c:v>
                </c:pt>
                <c:pt idx="268">
                  <c:v>75749</c:v>
                </c:pt>
                <c:pt idx="269">
                  <c:v>76757</c:v>
                </c:pt>
                <c:pt idx="270">
                  <c:v>79856</c:v>
                </c:pt>
                <c:pt idx="271">
                  <c:v>76909</c:v>
                </c:pt>
                <c:pt idx="272">
                  <c:v>81546</c:v>
                </c:pt>
                <c:pt idx="273">
                  <c:v>90001</c:v>
                </c:pt>
                <c:pt idx="274">
                  <c:v>116693</c:v>
                </c:pt>
                <c:pt idx="275">
                  <c:v>100243</c:v>
                </c:pt>
                <c:pt idx="276">
                  <c:v>62074</c:v>
                </c:pt>
                <c:pt idx="277">
                  <c:v>67128</c:v>
                </c:pt>
                <c:pt idx="278">
                  <c:v>60479</c:v>
                </c:pt>
                <c:pt idx="279">
                  <c:v>58127</c:v>
                </c:pt>
                <c:pt idx="280">
                  <c:v>72791</c:v>
                </c:pt>
                <c:pt idx="281">
                  <c:v>101989</c:v>
                </c:pt>
                <c:pt idx="282">
                  <c:v>65375</c:v>
                </c:pt>
                <c:pt idx="283">
                  <c:v>62579</c:v>
                </c:pt>
                <c:pt idx="284">
                  <c:v>68949</c:v>
                </c:pt>
                <c:pt idx="285">
                  <c:v>75393</c:v>
                </c:pt>
                <c:pt idx="286">
                  <c:v>76029</c:v>
                </c:pt>
                <c:pt idx="287">
                  <c:v>81236</c:v>
                </c:pt>
                <c:pt idx="288">
                  <c:v>109645</c:v>
                </c:pt>
                <c:pt idx="289">
                  <c:v>68102</c:v>
                </c:pt>
                <c:pt idx="290">
                  <c:v>68290</c:v>
                </c:pt>
                <c:pt idx="291">
                  <c:v>80528</c:v>
                </c:pt>
                <c:pt idx="292">
                  <c:v>76697</c:v>
                </c:pt>
                <c:pt idx="293">
                  <c:v>73956</c:v>
                </c:pt>
                <c:pt idx="294">
                  <c:v>80617</c:v>
                </c:pt>
                <c:pt idx="295">
                  <c:v>113924</c:v>
                </c:pt>
                <c:pt idx="296">
                  <c:v>73922</c:v>
                </c:pt>
                <c:pt idx="297">
                  <c:v>65153</c:v>
                </c:pt>
                <c:pt idx="298">
                  <c:v>72799</c:v>
                </c:pt>
                <c:pt idx="299">
                  <c:v>62338</c:v>
                </c:pt>
                <c:pt idx="300">
                  <c:v>61050</c:v>
                </c:pt>
                <c:pt idx="301">
                  <c:v>69635</c:v>
                </c:pt>
                <c:pt idx="302">
                  <c:v>97471</c:v>
                </c:pt>
                <c:pt idx="303">
                  <c:v>73442</c:v>
                </c:pt>
                <c:pt idx="304">
                  <c:v>77313</c:v>
                </c:pt>
                <c:pt idx="305">
                  <c:v>70433</c:v>
                </c:pt>
                <c:pt idx="306">
                  <c:v>66076</c:v>
                </c:pt>
                <c:pt idx="307">
                  <c:v>71664</c:v>
                </c:pt>
                <c:pt idx="308">
                  <c:v>74879</c:v>
                </c:pt>
                <c:pt idx="309">
                  <c:v>126820</c:v>
                </c:pt>
                <c:pt idx="310">
                  <c:v>76314</c:v>
                </c:pt>
                <c:pt idx="311">
                  <c:v>64556</c:v>
                </c:pt>
                <c:pt idx="312">
                  <c:v>68576</c:v>
                </c:pt>
                <c:pt idx="313">
                  <c:v>60573</c:v>
                </c:pt>
                <c:pt idx="314">
                  <c:v>64481</c:v>
                </c:pt>
                <c:pt idx="315">
                  <c:v>69524</c:v>
                </c:pt>
                <c:pt idx="316">
                  <c:v>99608</c:v>
                </c:pt>
                <c:pt idx="317">
                  <c:v>61823</c:v>
                </c:pt>
                <c:pt idx="318">
                  <c:v>58432</c:v>
                </c:pt>
                <c:pt idx="319">
                  <c:v>67451</c:v>
                </c:pt>
                <c:pt idx="320">
                  <c:v>85543</c:v>
                </c:pt>
                <c:pt idx="321">
                  <c:v>81393</c:v>
                </c:pt>
                <c:pt idx="322">
                  <c:v>90658</c:v>
                </c:pt>
                <c:pt idx="323">
                  <c:v>120463</c:v>
                </c:pt>
                <c:pt idx="324">
                  <c:v>71037</c:v>
                </c:pt>
                <c:pt idx="325">
                  <c:v>61522</c:v>
                </c:pt>
                <c:pt idx="326">
                  <c:v>71378</c:v>
                </c:pt>
                <c:pt idx="327">
                  <c:v>65335</c:v>
                </c:pt>
                <c:pt idx="328">
                  <c:v>61368</c:v>
                </c:pt>
                <c:pt idx="329">
                  <c:v>64672</c:v>
                </c:pt>
                <c:pt idx="330">
                  <c:v>90724</c:v>
                </c:pt>
                <c:pt idx="331">
                  <c:v>70839</c:v>
                </c:pt>
                <c:pt idx="332">
                  <c:v>57839</c:v>
                </c:pt>
                <c:pt idx="333">
                  <c:v>56530</c:v>
                </c:pt>
                <c:pt idx="334">
                  <c:v>53901</c:v>
                </c:pt>
                <c:pt idx="335">
                  <c:v>52248</c:v>
                </c:pt>
                <c:pt idx="336">
                  <c:v>60326</c:v>
                </c:pt>
                <c:pt idx="337">
                  <c:v>80476</c:v>
                </c:pt>
                <c:pt idx="338">
                  <c:v>51126</c:v>
                </c:pt>
                <c:pt idx="339">
                  <c:v>46958</c:v>
                </c:pt>
                <c:pt idx="340">
                  <c:v>58866</c:v>
                </c:pt>
                <c:pt idx="341">
                  <c:v>61057</c:v>
                </c:pt>
                <c:pt idx="342">
                  <c:v>50640</c:v>
                </c:pt>
                <c:pt idx="343">
                  <c:v>54920</c:v>
                </c:pt>
                <c:pt idx="344">
                  <c:v>76403</c:v>
                </c:pt>
                <c:pt idx="345">
                  <c:v>48699</c:v>
                </c:pt>
                <c:pt idx="346">
                  <c:v>46565</c:v>
                </c:pt>
                <c:pt idx="347">
                  <c:v>50261</c:v>
                </c:pt>
                <c:pt idx="348">
                  <c:v>54225</c:v>
                </c:pt>
                <c:pt idx="349">
                  <c:v>47235</c:v>
                </c:pt>
                <c:pt idx="350">
                  <c:v>53510</c:v>
                </c:pt>
                <c:pt idx="351">
                  <c:v>65903</c:v>
                </c:pt>
                <c:pt idx="352">
                  <c:v>50545</c:v>
                </c:pt>
                <c:pt idx="353">
                  <c:v>49064</c:v>
                </c:pt>
                <c:pt idx="354">
                  <c:v>51294</c:v>
                </c:pt>
                <c:pt idx="355">
                  <c:v>49565</c:v>
                </c:pt>
                <c:pt idx="356">
                  <c:v>48532</c:v>
                </c:pt>
                <c:pt idx="357">
                  <c:v>39632</c:v>
                </c:pt>
                <c:pt idx="358">
                  <c:v>69651</c:v>
                </c:pt>
                <c:pt idx="359">
                  <c:v>69685</c:v>
                </c:pt>
                <c:pt idx="360">
                  <c:v>60901</c:v>
                </c:pt>
                <c:pt idx="361">
                  <c:v>74002</c:v>
                </c:pt>
                <c:pt idx="362">
                  <c:v>69429</c:v>
                </c:pt>
                <c:pt idx="363">
                  <c:v>65383</c:v>
                </c:pt>
                <c:pt idx="364">
                  <c:v>55189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31F0-4B2F-99E0-6CB73B3F1EFD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Quarks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01.01.2022</c:v>
                </c:pt>
                <c:pt idx="1">
                  <c:v>02.01.2022</c:v>
                </c:pt>
                <c:pt idx="2">
                  <c:v>03.01.2022</c:v>
                </c:pt>
                <c:pt idx="3">
                  <c:v>04.01.2022</c:v>
                </c:pt>
                <c:pt idx="4">
                  <c:v>05.01.2022</c:v>
                </c:pt>
                <c:pt idx="5">
                  <c:v>06.01.2022</c:v>
                </c:pt>
                <c:pt idx="6">
                  <c:v>07.01.2022</c:v>
                </c:pt>
                <c:pt idx="7">
                  <c:v>08.01.2022</c:v>
                </c:pt>
                <c:pt idx="8">
                  <c:v>09.01.2022</c:v>
                </c:pt>
                <c:pt idx="9">
                  <c:v>10.01.2022</c:v>
                </c:pt>
                <c:pt idx="10">
                  <c:v>11.01.2022</c:v>
                </c:pt>
                <c:pt idx="11">
                  <c:v>12.01.2022</c:v>
                </c:pt>
                <c:pt idx="12">
                  <c:v>13.01.2022</c:v>
                </c:pt>
                <c:pt idx="13">
                  <c:v>14.01.2022</c:v>
                </c:pt>
                <c:pt idx="14">
                  <c:v>15.01.2022</c:v>
                </c:pt>
                <c:pt idx="15">
                  <c:v>16.01.2022</c:v>
                </c:pt>
                <c:pt idx="16">
                  <c:v>17.01.2022</c:v>
                </c:pt>
                <c:pt idx="17">
                  <c:v>18.01.2022</c:v>
                </c:pt>
                <c:pt idx="18">
                  <c:v>19.01.2022</c:v>
                </c:pt>
                <c:pt idx="19">
                  <c:v>20.01.2022</c:v>
                </c:pt>
                <c:pt idx="20">
                  <c:v>21.01.2022</c:v>
                </c:pt>
                <c:pt idx="21">
                  <c:v>22.01.2022</c:v>
                </c:pt>
                <c:pt idx="22">
                  <c:v>23.01.2022</c:v>
                </c:pt>
                <c:pt idx="23">
                  <c:v>24.01.2022</c:v>
                </c:pt>
                <c:pt idx="24">
                  <c:v>25.01.2022</c:v>
                </c:pt>
                <c:pt idx="25">
                  <c:v>26.01.2022</c:v>
                </c:pt>
                <c:pt idx="26">
                  <c:v>27.01.2022</c:v>
                </c:pt>
                <c:pt idx="27">
                  <c:v>28.01.2022</c:v>
                </c:pt>
                <c:pt idx="28">
                  <c:v>29.01.2022</c:v>
                </c:pt>
                <c:pt idx="29">
                  <c:v>30.01.2022</c:v>
                </c:pt>
                <c:pt idx="30">
                  <c:v>31.01.2022</c:v>
                </c:pt>
                <c:pt idx="31">
                  <c:v>01.02.2022</c:v>
                </c:pt>
                <c:pt idx="32">
                  <c:v>02.02.2022</c:v>
                </c:pt>
                <c:pt idx="33">
                  <c:v>03.02.2022</c:v>
                </c:pt>
                <c:pt idx="34">
                  <c:v>04.02.2022</c:v>
                </c:pt>
                <c:pt idx="35">
                  <c:v>05.02.2022</c:v>
                </c:pt>
                <c:pt idx="36">
                  <c:v>06.02.2022</c:v>
                </c:pt>
                <c:pt idx="37">
                  <c:v>07.02.2022</c:v>
                </c:pt>
                <c:pt idx="38">
                  <c:v>08.02.2022</c:v>
                </c:pt>
                <c:pt idx="39">
                  <c:v>09.02.2022</c:v>
                </c:pt>
                <c:pt idx="40">
                  <c:v>10.02.2022</c:v>
                </c:pt>
                <c:pt idx="41">
                  <c:v>11.02.2022</c:v>
                </c:pt>
                <c:pt idx="42">
                  <c:v>12.02.2022</c:v>
                </c:pt>
                <c:pt idx="43">
                  <c:v>13.02.2022</c:v>
                </c:pt>
                <c:pt idx="44">
                  <c:v>14.02.2022</c:v>
                </c:pt>
                <c:pt idx="45">
                  <c:v>15.02.2022</c:v>
                </c:pt>
                <c:pt idx="46">
                  <c:v>16.02.2022</c:v>
                </c:pt>
                <c:pt idx="47">
                  <c:v>17.02.2022</c:v>
                </c:pt>
                <c:pt idx="48">
                  <c:v>18.02.2022</c:v>
                </c:pt>
                <c:pt idx="49">
                  <c:v>19.02.2022</c:v>
                </c:pt>
                <c:pt idx="50">
                  <c:v>20.02.2022</c:v>
                </c:pt>
                <c:pt idx="51">
                  <c:v>21.02.2022</c:v>
                </c:pt>
                <c:pt idx="52">
                  <c:v>22.02.2022</c:v>
                </c:pt>
                <c:pt idx="53">
                  <c:v>23.02.2022</c:v>
                </c:pt>
                <c:pt idx="54">
                  <c:v>24.02.2022</c:v>
                </c:pt>
                <c:pt idx="55">
                  <c:v>25.02.2022</c:v>
                </c:pt>
                <c:pt idx="56">
                  <c:v>26.02.2022</c:v>
                </c:pt>
                <c:pt idx="57">
                  <c:v>27.02.2022</c:v>
                </c:pt>
                <c:pt idx="58">
                  <c:v>28.02.2022</c:v>
                </c:pt>
                <c:pt idx="59">
                  <c:v>01.03.2022</c:v>
                </c:pt>
                <c:pt idx="60">
                  <c:v>02.03.2022</c:v>
                </c:pt>
                <c:pt idx="61">
                  <c:v>03.03.2022</c:v>
                </c:pt>
                <c:pt idx="62">
                  <c:v>04.03.2022</c:v>
                </c:pt>
                <c:pt idx="63">
                  <c:v>05.03.2022</c:v>
                </c:pt>
                <c:pt idx="64">
                  <c:v>06.03.2022</c:v>
                </c:pt>
                <c:pt idx="65">
                  <c:v>07.03.2022</c:v>
                </c:pt>
                <c:pt idx="66">
                  <c:v>08.03.2022</c:v>
                </c:pt>
                <c:pt idx="67">
                  <c:v>09.03.2022</c:v>
                </c:pt>
                <c:pt idx="68">
                  <c:v>10.03.2022</c:v>
                </c:pt>
                <c:pt idx="69">
                  <c:v>11.03.2022</c:v>
                </c:pt>
                <c:pt idx="70">
                  <c:v>12.03.2022</c:v>
                </c:pt>
                <c:pt idx="71">
                  <c:v>13.03.2022</c:v>
                </c:pt>
                <c:pt idx="72">
                  <c:v>14.03.2022</c:v>
                </c:pt>
                <c:pt idx="73">
                  <c:v>15.03.2022</c:v>
                </c:pt>
                <c:pt idx="74">
                  <c:v>16.03.2022</c:v>
                </c:pt>
                <c:pt idx="75">
                  <c:v>17.03.2022</c:v>
                </c:pt>
                <c:pt idx="76">
                  <c:v>18.03.2022</c:v>
                </c:pt>
                <c:pt idx="77">
                  <c:v>19.03.2022</c:v>
                </c:pt>
                <c:pt idx="78">
                  <c:v>20.03.2022</c:v>
                </c:pt>
                <c:pt idx="79">
                  <c:v>21.03.2022</c:v>
                </c:pt>
                <c:pt idx="80">
                  <c:v>22.03.2022</c:v>
                </c:pt>
                <c:pt idx="81">
                  <c:v>23.03.2022</c:v>
                </c:pt>
                <c:pt idx="82">
                  <c:v>24.03.2022</c:v>
                </c:pt>
                <c:pt idx="83">
                  <c:v>25.03.2022</c:v>
                </c:pt>
                <c:pt idx="84">
                  <c:v>26.03.2022</c:v>
                </c:pt>
                <c:pt idx="85">
                  <c:v>27.03.2022</c:v>
                </c:pt>
                <c:pt idx="86">
                  <c:v>28.03.2022</c:v>
                </c:pt>
                <c:pt idx="87">
                  <c:v>29.03.2022</c:v>
                </c:pt>
                <c:pt idx="88">
                  <c:v>30.03.2022</c:v>
                </c:pt>
                <c:pt idx="89">
                  <c:v>31.03.2022</c:v>
                </c:pt>
                <c:pt idx="90">
                  <c:v>01.04.2022</c:v>
                </c:pt>
                <c:pt idx="91">
                  <c:v>02.04.2022</c:v>
                </c:pt>
                <c:pt idx="92">
                  <c:v>03.04.2022</c:v>
                </c:pt>
                <c:pt idx="93">
                  <c:v>04.04.2022</c:v>
                </c:pt>
                <c:pt idx="94">
                  <c:v>05.04.2022</c:v>
                </c:pt>
                <c:pt idx="95">
                  <c:v>06.04.2022</c:v>
                </c:pt>
                <c:pt idx="96">
                  <c:v>07.04.2022</c:v>
                </c:pt>
                <c:pt idx="97">
                  <c:v>08.04.2022</c:v>
                </c:pt>
                <c:pt idx="98">
                  <c:v>09.04.2022</c:v>
                </c:pt>
                <c:pt idx="99">
                  <c:v>10.04.2022</c:v>
                </c:pt>
                <c:pt idx="100">
                  <c:v>11.04.2022</c:v>
                </c:pt>
                <c:pt idx="101">
                  <c:v>12.04.2022</c:v>
                </c:pt>
                <c:pt idx="102">
                  <c:v>13.04.2022</c:v>
                </c:pt>
                <c:pt idx="103">
                  <c:v>14.04.2022</c:v>
                </c:pt>
                <c:pt idx="104">
                  <c:v>15.04.2022</c:v>
                </c:pt>
                <c:pt idx="105">
                  <c:v>16.04.2022</c:v>
                </c:pt>
                <c:pt idx="106">
                  <c:v>17.04.2022</c:v>
                </c:pt>
                <c:pt idx="107">
                  <c:v>18.04.2022</c:v>
                </c:pt>
                <c:pt idx="108">
                  <c:v>19.04.2022</c:v>
                </c:pt>
                <c:pt idx="109">
                  <c:v>20.04.2022</c:v>
                </c:pt>
                <c:pt idx="110">
                  <c:v>21.04.2022</c:v>
                </c:pt>
                <c:pt idx="111">
                  <c:v>22.04.2022</c:v>
                </c:pt>
                <c:pt idx="112">
                  <c:v>23.04.2022</c:v>
                </c:pt>
                <c:pt idx="113">
                  <c:v>24.04.2022</c:v>
                </c:pt>
                <c:pt idx="114">
                  <c:v>25.04.2022</c:v>
                </c:pt>
                <c:pt idx="115">
                  <c:v>26.04.2022</c:v>
                </c:pt>
                <c:pt idx="116">
                  <c:v>27.04.2022</c:v>
                </c:pt>
                <c:pt idx="117">
                  <c:v>28.04.2022</c:v>
                </c:pt>
                <c:pt idx="118">
                  <c:v>29.04.2022</c:v>
                </c:pt>
                <c:pt idx="119">
                  <c:v>30.04.2022</c:v>
                </c:pt>
                <c:pt idx="120">
                  <c:v>01.05.2022</c:v>
                </c:pt>
                <c:pt idx="121">
                  <c:v>02.05.2022</c:v>
                </c:pt>
                <c:pt idx="122">
                  <c:v>03.05.2022</c:v>
                </c:pt>
                <c:pt idx="123">
                  <c:v>04.05.2022</c:v>
                </c:pt>
                <c:pt idx="124">
                  <c:v>05.05.2022</c:v>
                </c:pt>
                <c:pt idx="125">
                  <c:v>06.05.2022</c:v>
                </c:pt>
                <c:pt idx="126">
                  <c:v>07.05.2022</c:v>
                </c:pt>
                <c:pt idx="127">
                  <c:v>08.05.2022</c:v>
                </c:pt>
                <c:pt idx="128">
                  <c:v>09.05.2022</c:v>
                </c:pt>
                <c:pt idx="129">
                  <c:v>10.05.2022</c:v>
                </c:pt>
                <c:pt idx="130">
                  <c:v>11.05.2022</c:v>
                </c:pt>
                <c:pt idx="131">
                  <c:v>12.05.2022</c:v>
                </c:pt>
                <c:pt idx="132">
                  <c:v>13.05.2022</c:v>
                </c:pt>
                <c:pt idx="133">
                  <c:v>14.05.2022</c:v>
                </c:pt>
                <c:pt idx="134">
                  <c:v>15.05.2022</c:v>
                </c:pt>
                <c:pt idx="135">
                  <c:v>16.05.2022</c:v>
                </c:pt>
                <c:pt idx="136">
                  <c:v>17.05.2022</c:v>
                </c:pt>
                <c:pt idx="137">
                  <c:v>18.05.2022</c:v>
                </c:pt>
                <c:pt idx="138">
                  <c:v>19.05.2022</c:v>
                </c:pt>
                <c:pt idx="139">
                  <c:v>20.05.2022</c:v>
                </c:pt>
                <c:pt idx="140">
                  <c:v>21.05.2022</c:v>
                </c:pt>
                <c:pt idx="141">
                  <c:v>22.05.2022</c:v>
                </c:pt>
                <c:pt idx="142">
                  <c:v>23.05.2022</c:v>
                </c:pt>
                <c:pt idx="143">
                  <c:v>24.05.2022</c:v>
                </c:pt>
                <c:pt idx="144">
                  <c:v>25.05.2022</c:v>
                </c:pt>
                <c:pt idx="145">
                  <c:v>26.05.2022</c:v>
                </c:pt>
                <c:pt idx="146">
                  <c:v>27.05.2022</c:v>
                </c:pt>
                <c:pt idx="147">
                  <c:v>28.05.2022</c:v>
                </c:pt>
                <c:pt idx="148">
                  <c:v>29.05.2022</c:v>
                </c:pt>
                <c:pt idx="149">
                  <c:v>30.05.2022</c:v>
                </c:pt>
                <c:pt idx="150">
                  <c:v>31.05.2022</c:v>
                </c:pt>
                <c:pt idx="151">
                  <c:v>01.06.2022</c:v>
                </c:pt>
                <c:pt idx="152">
                  <c:v>02.06.2022</c:v>
                </c:pt>
                <c:pt idx="153">
                  <c:v>03.06.2022</c:v>
                </c:pt>
                <c:pt idx="154">
                  <c:v>04.06.2022</c:v>
                </c:pt>
                <c:pt idx="155">
                  <c:v>05.06.2022</c:v>
                </c:pt>
                <c:pt idx="156">
                  <c:v>06.06.2022</c:v>
                </c:pt>
                <c:pt idx="157">
                  <c:v>07.06.2022</c:v>
                </c:pt>
                <c:pt idx="158">
                  <c:v>08.06.2022</c:v>
                </c:pt>
                <c:pt idx="159">
                  <c:v>09.06.2022</c:v>
                </c:pt>
                <c:pt idx="160">
                  <c:v>10.06.2022</c:v>
                </c:pt>
                <c:pt idx="161">
                  <c:v>11.06.2022</c:v>
                </c:pt>
                <c:pt idx="162">
                  <c:v>12.06.2022</c:v>
                </c:pt>
                <c:pt idx="163">
                  <c:v>13.06.2022</c:v>
                </c:pt>
                <c:pt idx="164">
                  <c:v>14.06.2022</c:v>
                </c:pt>
                <c:pt idx="165">
                  <c:v>15.06.2022</c:v>
                </c:pt>
                <c:pt idx="166">
                  <c:v>16.06.2022</c:v>
                </c:pt>
                <c:pt idx="167">
                  <c:v>17.06.2022</c:v>
                </c:pt>
                <c:pt idx="168">
                  <c:v>18.06.2022</c:v>
                </c:pt>
                <c:pt idx="169">
                  <c:v>19.06.2022</c:v>
                </c:pt>
                <c:pt idx="170">
                  <c:v>20.06.2022</c:v>
                </c:pt>
                <c:pt idx="171">
                  <c:v>21.06.2022</c:v>
                </c:pt>
                <c:pt idx="172">
                  <c:v>22.06.2022</c:v>
                </c:pt>
                <c:pt idx="173">
                  <c:v>23.06.2022</c:v>
                </c:pt>
                <c:pt idx="174">
                  <c:v>24.06.2022</c:v>
                </c:pt>
                <c:pt idx="175">
                  <c:v>25.06.2022</c:v>
                </c:pt>
                <c:pt idx="176">
                  <c:v>26.06.2022</c:v>
                </c:pt>
                <c:pt idx="177">
                  <c:v>27.06.2022</c:v>
                </c:pt>
                <c:pt idx="178">
                  <c:v>28.06.2022</c:v>
                </c:pt>
                <c:pt idx="179">
                  <c:v>29.06.2022</c:v>
                </c:pt>
                <c:pt idx="180">
                  <c:v>30.06.2022</c:v>
                </c:pt>
                <c:pt idx="181">
                  <c:v>01.07.2022</c:v>
                </c:pt>
                <c:pt idx="182">
                  <c:v>02.07.2022</c:v>
                </c:pt>
                <c:pt idx="183">
                  <c:v>03.07.2022</c:v>
                </c:pt>
                <c:pt idx="184">
                  <c:v>04.07.2022</c:v>
                </c:pt>
                <c:pt idx="185">
                  <c:v>05.07.2022</c:v>
                </c:pt>
                <c:pt idx="186">
                  <c:v>06.07.2022</c:v>
                </c:pt>
                <c:pt idx="187">
                  <c:v>07.07.2022</c:v>
                </c:pt>
                <c:pt idx="188">
                  <c:v>08.07.2022</c:v>
                </c:pt>
                <c:pt idx="189">
                  <c:v>09.07.2022</c:v>
                </c:pt>
                <c:pt idx="190">
                  <c:v>10.07.2022</c:v>
                </c:pt>
                <c:pt idx="191">
                  <c:v>11.07.2022</c:v>
                </c:pt>
                <c:pt idx="192">
                  <c:v>12.07.2022</c:v>
                </c:pt>
                <c:pt idx="193">
                  <c:v>13.07.2022</c:v>
                </c:pt>
                <c:pt idx="194">
                  <c:v>14.07.2022</c:v>
                </c:pt>
                <c:pt idx="195">
                  <c:v>15.07.2022</c:v>
                </c:pt>
                <c:pt idx="196">
                  <c:v>16.07.2022</c:v>
                </c:pt>
                <c:pt idx="197">
                  <c:v>17.07.2022</c:v>
                </c:pt>
                <c:pt idx="198">
                  <c:v>18.07.2022</c:v>
                </c:pt>
                <c:pt idx="199">
                  <c:v>19.07.2022</c:v>
                </c:pt>
                <c:pt idx="200">
                  <c:v>20.07.2022</c:v>
                </c:pt>
                <c:pt idx="201">
                  <c:v>21.07.2022</c:v>
                </c:pt>
                <c:pt idx="202">
                  <c:v>22.07.2022</c:v>
                </c:pt>
                <c:pt idx="203">
                  <c:v>23.07.2022</c:v>
                </c:pt>
                <c:pt idx="204">
                  <c:v>24.07.2022</c:v>
                </c:pt>
                <c:pt idx="205">
                  <c:v>25.07.2022</c:v>
                </c:pt>
                <c:pt idx="206">
                  <c:v>26.07.2022</c:v>
                </c:pt>
                <c:pt idx="207">
                  <c:v>27.07.2022</c:v>
                </c:pt>
                <c:pt idx="208">
                  <c:v>28.07.2022</c:v>
                </c:pt>
                <c:pt idx="209">
                  <c:v>29.07.2022</c:v>
                </c:pt>
                <c:pt idx="210">
                  <c:v>30.07.2022</c:v>
                </c:pt>
                <c:pt idx="211">
                  <c:v>31.07.2022</c:v>
                </c:pt>
                <c:pt idx="212">
                  <c:v>01.08.2022</c:v>
                </c:pt>
                <c:pt idx="213">
                  <c:v>02.08.2022</c:v>
                </c:pt>
                <c:pt idx="214">
                  <c:v>03.08.2022</c:v>
                </c:pt>
                <c:pt idx="215">
                  <c:v>04.08.2022</c:v>
                </c:pt>
                <c:pt idx="216">
                  <c:v>05.08.2022</c:v>
                </c:pt>
                <c:pt idx="217">
                  <c:v>06.08.2022</c:v>
                </c:pt>
                <c:pt idx="218">
                  <c:v>07.08.2022</c:v>
                </c:pt>
                <c:pt idx="219">
                  <c:v>08.08.2022</c:v>
                </c:pt>
                <c:pt idx="220">
                  <c:v>09.08.2022</c:v>
                </c:pt>
                <c:pt idx="221">
                  <c:v>10.08.2022</c:v>
                </c:pt>
                <c:pt idx="222">
                  <c:v>11.08.2022</c:v>
                </c:pt>
                <c:pt idx="223">
                  <c:v>12.08.2022</c:v>
                </c:pt>
                <c:pt idx="224">
                  <c:v>13.08.2022</c:v>
                </c:pt>
                <c:pt idx="225">
                  <c:v>14.08.2022</c:v>
                </c:pt>
                <c:pt idx="226">
                  <c:v>15.08.2022</c:v>
                </c:pt>
                <c:pt idx="227">
                  <c:v>16.08.2022</c:v>
                </c:pt>
                <c:pt idx="228">
                  <c:v>17.08.2022</c:v>
                </c:pt>
                <c:pt idx="229">
                  <c:v>18.08.2022</c:v>
                </c:pt>
                <c:pt idx="230">
                  <c:v>19.08.2022</c:v>
                </c:pt>
                <c:pt idx="231">
                  <c:v>20.08.2022</c:v>
                </c:pt>
                <c:pt idx="232">
                  <c:v>21.08.2022</c:v>
                </c:pt>
                <c:pt idx="233">
                  <c:v>22.08.2022</c:v>
                </c:pt>
                <c:pt idx="234">
                  <c:v>23.08.2022</c:v>
                </c:pt>
                <c:pt idx="235">
                  <c:v>24.08.2022</c:v>
                </c:pt>
                <c:pt idx="236">
                  <c:v>25.08.2022</c:v>
                </c:pt>
                <c:pt idx="237">
                  <c:v>26.08.2022</c:v>
                </c:pt>
                <c:pt idx="238">
                  <c:v>27.08.2022</c:v>
                </c:pt>
                <c:pt idx="239">
                  <c:v>28.08.2022</c:v>
                </c:pt>
                <c:pt idx="240">
                  <c:v>29.08.2022</c:v>
                </c:pt>
                <c:pt idx="241">
                  <c:v>30.08.2022</c:v>
                </c:pt>
                <c:pt idx="242">
                  <c:v>31.08.2022</c:v>
                </c:pt>
                <c:pt idx="243">
                  <c:v>01.09.2022</c:v>
                </c:pt>
                <c:pt idx="244">
                  <c:v>02.09.2022</c:v>
                </c:pt>
                <c:pt idx="245">
                  <c:v>03.09.2022</c:v>
                </c:pt>
                <c:pt idx="246">
                  <c:v>04.09.2022</c:v>
                </c:pt>
                <c:pt idx="247">
                  <c:v>05.09.2022</c:v>
                </c:pt>
                <c:pt idx="248">
                  <c:v>06.09.2022</c:v>
                </c:pt>
                <c:pt idx="249">
                  <c:v>07.09.2022</c:v>
                </c:pt>
                <c:pt idx="250">
                  <c:v>08.09.2022</c:v>
                </c:pt>
                <c:pt idx="251">
                  <c:v>09.09.2022</c:v>
                </c:pt>
                <c:pt idx="252">
                  <c:v>10.09.2022</c:v>
                </c:pt>
                <c:pt idx="253">
                  <c:v>11.09.2022</c:v>
                </c:pt>
                <c:pt idx="254">
                  <c:v>12.09.2022</c:v>
                </c:pt>
                <c:pt idx="255">
                  <c:v>13.09.2022</c:v>
                </c:pt>
                <c:pt idx="256">
                  <c:v>14.09.2022</c:v>
                </c:pt>
                <c:pt idx="257">
                  <c:v>15.09.2022</c:v>
                </c:pt>
                <c:pt idx="258">
                  <c:v>16.09.2022</c:v>
                </c:pt>
                <c:pt idx="259">
                  <c:v>17.09.2022</c:v>
                </c:pt>
                <c:pt idx="260">
                  <c:v>18.09.2022</c:v>
                </c:pt>
                <c:pt idx="261">
                  <c:v>19.09.2022</c:v>
                </c:pt>
                <c:pt idx="262">
                  <c:v>20.09.2022</c:v>
                </c:pt>
                <c:pt idx="263">
                  <c:v>21.09.2022</c:v>
                </c:pt>
                <c:pt idx="264">
                  <c:v>22.09.2022</c:v>
                </c:pt>
                <c:pt idx="265">
                  <c:v>23.09.2022</c:v>
                </c:pt>
                <c:pt idx="266">
                  <c:v>24.09.2022</c:v>
                </c:pt>
                <c:pt idx="267">
                  <c:v>25.09.2022</c:v>
                </c:pt>
                <c:pt idx="268">
                  <c:v>26.09.2022</c:v>
                </c:pt>
                <c:pt idx="269">
                  <c:v>27.09.2022</c:v>
                </c:pt>
                <c:pt idx="270">
                  <c:v>28.09.2022</c:v>
                </c:pt>
                <c:pt idx="271">
                  <c:v>29.09.2022</c:v>
                </c:pt>
                <c:pt idx="272">
                  <c:v>30.09.2022</c:v>
                </c:pt>
                <c:pt idx="273">
                  <c:v>01.10.2022</c:v>
                </c:pt>
                <c:pt idx="274">
                  <c:v>02.10.2022</c:v>
                </c:pt>
                <c:pt idx="275">
                  <c:v>03.10.2022</c:v>
                </c:pt>
                <c:pt idx="276">
                  <c:v>04.10.2022</c:v>
                </c:pt>
                <c:pt idx="277">
                  <c:v>05.10.2022</c:v>
                </c:pt>
                <c:pt idx="278">
                  <c:v>06.10.2022</c:v>
                </c:pt>
                <c:pt idx="279">
                  <c:v>07.10.2022</c:v>
                </c:pt>
                <c:pt idx="280">
                  <c:v>08.10.2022</c:v>
                </c:pt>
                <c:pt idx="281">
                  <c:v>09.10.2022</c:v>
                </c:pt>
                <c:pt idx="282">
                  <c:v>10.10.2022</c:v>
                </c:pt>
                <c:pt idx="283">
                  <c:v>11.10.2022</c:v>
                </c:pt>
                <c:pt idx="284">
                  <c:v>12.10.2022</c:v>
                </c:pt>
                <c:pt idx="285">
                  <c:v>13.10.2022</c:v>
                </c:pt>
                <c:pt idx="286">
                  <c:v>14.10.2022</c:v>
                </c:pt>
                <c:pt idx="287">
                  <c:v>15.10.2022</c:v>
                </c:pt>
                <c:pt idx="288">
                  <c:v>16.10.2022</c:v>
                </c:pt>
                <c:pt idx="289">
                  <c:v>17.10.2022</c:v>
                </c:pt>
                <c:pt idx="290">
                  <c:v>18.10.2022</c:v>
                </c:pt>
                <c:pt idx="291">
                  <c:v>19.10.2022</c:v>
                </c:pt>
                <c:pt idx="292">
                  <c:v>20.10.2022</c:v>
                </c:pt>
                <c:pt idx="293">
                  <c:v>21.10.2022</c:v>
                </c:pt>
                <c:pt idx="294">
                  <c:v>22.10.2022</c:v>
                </c:pt>
                <c:pt idx="295">
                  <c:v>23.10.2022</c:v>
                </c:pt>
                <c:pt idx="296">
                  <c:v>24.10.2022</c:v>
                </c:pt>
                <c:pt idx="297">
                  <c:v>25.10.2022</c:v>
                </c:pt>
                <c:pt idx="298">
                  <c:v>26.10.2022</c:v>
                </c:pt>
                <c:pt idx="299">
                  <c:v>27.10.2022</c:v>
                </c:pt>
                <c:pt idx="300">
                  <c:v>28.10.2022</c:v>
                </c:pt>
                <c:pt idx="301">
                  <c:v>29.10.2022</c:v>
                </c:pt>
                <c:pt idx="302">
                  <c:v>30.10.2022</c:v>
                </c:pt>
                <c:pt idx="303">
                  <c:v>31.10.2022</c:v>
                </c:pt>
                <c:pt idx="304">
                  <c:v>01.11.2022</c:v>
                </c:pt>
                <c:pt idx="305">
                  <c:v>02.11.2022</c:v>
                </c:pt>
                <c:pt idx="306">
                  <c:v>03.11.2022</c:v>
                </c:pt>
                <c:pt idx="307">
                  <c:v>04.11.2022</c:v>
                </c:pt>
                <c:pt idx="308">
                  <c:v>05.11.2022</c:v>
                </c:pt>
                <c:pt idx="309">
                  <c:v>06.11.2022</c:v>
                </c:pt>
                <c:pt idx="310">
                  <c:v>07.11.2022</c:v>
                </c:pt>
                <c:pt idx="311">
                  <c:v>08.11.2022</c:v>
                </c:pt>
                <c:pt idx="312">
                  <c:v>09.11.2022</c:v>
                </c:pt>
                <c:pt idx="313">
                  <c:v>10.11.2022</c:v>
                </c:pt>
                <c:pt idx="314">
                  <c:v>11.11.2022</c:v>
                </c:pt>
                <c:pt idx="315">
                  <c:v>12.11.2022</c:v>
                </c:pt>
                <c:pt idx="316">
                  <c:v>13.11.2022</c:v>
                </c:pt>
                <c:pt idx="317">
                  <c:v>14.11.2022</c:v>
                </c:pt>
                <c:pt idx="318">
                  <c:v>15.11.2022</c:v>
                </c:pt>
                <c:pt idx="319">
                  <c:v>16.11.2022</c:v>
                </c:pt>
                <c:pt idx="320">
                  <c:v>17.11.2022</c:v>
                </c:pt>
                <c:pt idx="321">
                  <c:v>18.11.2022</c:v>
                </c:pt>
                <c:pt idx="322">
                  <c:v>19.11.2022</c:v>
                </c:pt>
                <c:pt idx="323">
                  <c:v>20.11.2022</c:v>
                </c:pt>
                <c:pt idx="324">
                  <c:v>21.11.2022</c:v>
                </c:pt>
                <c:pt idx="325">
                  <c:v>22.11.2022</c:v>
                </c:pt>
                <c:pt idx="326">
                  <c:v>23.11.2022</c:v>
                </c:pt>
                <c:pt idx="327">
                  <c:v>24.11.2022</c:v>
                </c:pt>
                <c:pt idx="328">
                  <c:v>25.11.2022</c:v>
                </c:pt>
                <c:pt idx="329">
                  <c:v>26.11.2022</c:v>
                </c:pt>
                <c:pt idx="330">
                  <c:v>27.11.2022</c:v>
                </c:pt>
                <c:pt idx="331">
                  <c:v>28.11.2022</c:v>
                </c:pt>
                <c:pt idx="332">
                  <c:v>29.11.2022</c:v>
                </c:pt>
                <c:pt idx="333">
                  <c:v>30.11.2022</c:v>
                </c:pt>
                <c:pt idx="334">
                  <c:v>01.12.2022</c:v>
                </c:pt>
                <c:pt idx="335">
                  <c:v>02.12.2022</c:v>
                </c:pt>
                <c:pt idx="336">
                  <c:v>03.12.2022</c:v>
                </c:pt>
                <c:pt idx="337">
                  <c:v>04.12.2022</c:v>
                </c:pt>
                <c:pt idx="338">
                  <c:v>05.12.2022</c:v>
                </c:pt>
                <c:pt idx="339">
                  <c:v>06.12.2022</c:v>
                </c:pt>
                <c:pt idx="340">
                  <c:v>07.12.2022</c:v>
                </c:pt>
                <c:pt idx="341">
                  <c:v>08.12.2022</c:v>
                </c:pt>
                <c:pt idx="342">
                  <c:v>09.12.2022</c:v>
                </c:pt>
                <c:pt idx="343">
                  <c:v>10.12.2022</c:v>
                </c:pt>
                <c:pt idx="344">
                  <c:v>11.12.2022</c:v>
                </c:pt>
                <c:pt idx="345">
                  <c:v>12.12.2022</c:v>
                </c:pt>
                <c:pt idx="346">
                  <c:v>13.12.2022</c:v>
                </c:pt>
                <c:pt idx="347">
                  <c:v>14.12.2022</c:v>
                </c:pt>
                <c:pt idx="348">
                  <c:v>15.12.2022</c:v>
                </c:pt>
                <c:pt idx="349">
                  <c:v>16.12.2022</c:v>
                </c:pt>
                <c:pt idx="350">
                  <c:v>17.12.2022</c:v>
                </c:pt>
                <c:pt idx="351">
                  <c:v>18.12.2022</c:v>
                </c:pt>
                <c:pt idx="352">
                  <c:v>19.12.2022</c:v>
                </c:pt>
                <c:pt idx="353">
                  <c:v>20.12.2022</c:v>
                </c:pt>
                <c:pt idx="354">
                  <c:v>21.12.2022</c:v>
                </c:pt>
                <c:pt idx="355">
                  <c:v>22.12.2022</c:v>
                </c:pt>
                <c:pt idx="356">
                  <c:v>23.12.2022</c:v>
                </c:pt>
                <c:pt idx="357">
                  <c:v>24.12.2022</c:v>
                </c:pt>
                <c:pt idx="358">
                  <c:v>25.12.2022</c:v>
                </c:pt>
                <c:pt idx="359">
                  <c:v>26.12.2022</c:v>
                </c:pt>
                <c:pt idx="360">
                  <c:v>27.12.2022</c:v>
                </c:pt>
                <c:pt idx="361">
                  <c:v>28.12.2022</c:v>
                </c:pt>
                <c:pt idx="362">
                  <c:v>29.12.2022</c:v>
                </c:pt>
                <c:pt idx="363">
                  <c:v>30.12.2022</c:v>
                </c:pt>
                <c:pt idx="364">
                  <c:v>31.12.2022</c:v>
                </c:pt>
              </c:strCache>
            </c:strRef>
          </c:cat>
          <c:val>
            <c:numRef>
              <c:f>Sheet1!$M$2:$M$366</c:f>
              <c:numCache>
                <c:formatCode>General</c:formatCode>
                <c:ptCount val="365"/>
                <c:pt idx="0">
                  <c:v>102239</c:v>
                </c:pt>
                <c:pt idx="1">
                  <c:v>100495</c:v>
                </c:pt>
                <c:pt idx="2">
                  <c:v>97349</c:v>
                </c:pt>
                <c:pt idx="3">
                  <c:v>98193</c:v>
                </c:pt>
                <c:pt idx="4">
                  <c:v>100758</c:v>
                </c:pt>
                <c:pt idx="5">
                  <c:v>91480</c:v>
                </c:pt>
                <c:pt idx="6">
                  <c:v>90557</c:v>
                </c:pt>
                <c:pt idx="7">
                  <c:v>170658</c:v>
                </c:pt>
                <c:pt idx="8">
                  <c:v>137535</c:v>
                </c:pt>
                <c:pt idx="9">
                  <c:v>112570</c:v>
                </c:pt>
                <c:pt idx="10">
                  <c:v>100140</c:v>
                </c:pt>
                <c:pt idx="11">
                  <c:v>113264</c:v>
                </c:pt>
                <c:pt idx="12">
                  <c:v>107417</c:v>
                </c:pt>
                <c:pt idx="13">
                  <c:v>92114</c:v>
                </c:pt>
                <c:pt idx="14">
                  <c:v>122328</c:v>
                </c:pt>
                <c:pt idx="15">
                  <c:v>108418</c:v>
                </c:pt>
                <c:pt idx="16">
                  <c:v>93181</c:v>
                </c:pt>
                <c:pt idx="17">
                  <c:v>90130</c:v>
                </c:pt>
                <c:pt idx="18">
                  <c:v>122484</c:v>
                </c:pt>
                <c:pt idx="19">
                  <c:v>102356</c:v>
                </c:pt>
                <c:pt idx="20">
                  <c:v>92769</c:v>
                </c:pt>
                <c:pt idx="21">
                  <c:v>134998</c:v>
                </c:pt>
                <c:pt idx="22">
                  <c:v>121921</c:v>
                </c:pt>
                <c:pt idx="23">
                  <c:v>102599</c:v>
                </c:pt>
                <c:pt idx="24">
                  <c:v>112428</c:v>
                </c:pt>
                <c:pt idx="25">
                  <c:v>119402</c:v>
                </c:pt>
                <c:pt idx="26">
                  <c:v>109735</c:v>
                </c:pt>
                <c:pt idx="27">
                  <c:v>97063</c:v>
                </c:pt>
                <c:pt idx="28">
                  <c:v>112446</c:v>
                </c:pt>
                <c:pt idx="29">
                  <c:v>99916</c:v>
                </c:pt>
                <c:pt idx="30">
                  <c:v>85764</c:v>
                </c:pt>
                <c:pt idx="31">
                  <c:v>99023</c:v>
                </c:pt>
                <c:pt idx="32">
                  <c:v>101121</c:v>
                </c:pt>
                <c:pt idx="33">
                  <c:v>80605</c:v>
                </c:pt>
                <c:pt idx="34">
                  <c:v>77912</c:v>
                </c:pt>
                <c:pt idx="35">
                  <c:v>122555</c:v>
                </c:pt>
                <c:pt idx="36">
                  <c:v>98837</c:v>
                </c:pt>
                <c:pt idx="37">
                  <c:v>107354</c:v>
                </c:pt>
                <c:pt idx="38">
                  <c:v>93608</c:v>
                </c:pt>
                <c:pt idx="39">
                  <c:v>108087</c:v>
                </c:pt>
                <c:pt idx="40">
                  <c:v>107484</c:v>
                </c:pt>
                <c:pt idx="41">
                  <c:v>86293</c:v>
                </c:pt>
                <c:pt idx="42">
                  <c:v>124527</c:v>
                </c:pt>
                <c:pt idx="43">
                  <c:v>93288</c:v>
                </c:pt>
                <c:pt idx="44">
                  <c:v>73575</c:v>
                </c:pt>
                <c:pt idx="45">
                  <c:v>80276</c:v>
                </c:pt>
                <c:pt idx="46">
                  <c:v>111175</c:v>
                </c:pt>
                <c:pt idx="47">
                  <c:v>82748</c:v>
                </c:pt>
                <c:pt idx="48">
                  <c:v>72520</c:v>
                </c:pt>
                <c:pt idx="49">
                  <c:v>109222</c:v>
                </c:pt>
                <c:pt idx="50">
                  <c:v>104792</c:v>
                </c:pt>
                <c:pt idx="51">
                  <c:v>86402</c:v>
                </c:pt>
                <c:pt idx="52">
                  <c:v>80435</c:v>
                </c:pt>
                <c:pt idx="53">
                  <c:v>104039</c:v>
                </c:pt>
                <c:pt idx="54">
                  <c:v>86655</c:v>
                </c:pt>
                <c:pt idx="55">
                  <c:v>66128</c:v>
                </c:pt>
                <c:pt idx="56">
                  <c:v>105042</c:v>
                </c:pt>
                <c:pt idx="57">
                  <c:v>97237</c:v>
                </c:pt>
                <c:pt idx="58">
                  <c:v>68225</c:v>
                </c:pt>
                <c:pt idx="59">
                  <c:v>65904</c:v>
                </c:pt>
                <c:pt idx="60">
                  <c:v>68909</c:v>
                </c:pt>
                <c:pt idx="61">
                  <c:v>53421</c:v>
                </c:pt>
                <c:pt idx="62">
                  <c:v>44985</c:v>
                </c:pt>
                <c:pt idx="63">
                  <c:v>65480</c:v>
                </c:pt>
                <c:pt idx="64">
                  <c:v>52876</c:v>
                </c:pt>
                <c:pt idx="65">
                  <c:v>45617</c:v>
                </c:pt>
                <c:pt idx="66">
                  <c:v>43752</c:v>
                </c:pt>
                <c:pt idx="67">
                  <c:v>58396</c:v>
                </c:pt>
                <c:pt idx="68">
                  <c:v>49550</c:v>
                </c:pt>
                <c:pt idx="69">
                  <c:v>44345</c:v>
                </c:pt>
                <c:pt idx="70">
                  <c:v>59357</c:v>
                </c:pt>
                <c:pt idx="71">
                  <c:v>49459</c:v>
                </c:pt>
                <c:pt idx="72">
                  <c:v>50060</c:v>
                </c:pt>
                <c:pt idx="73">
                  <c:v>50833</c:v>
                </c:pt>
                <c:pt idx="74">
                  <c:v>60773</c:v>
                </c:pt>
                <c:pt idx="75">
                  <c:v>51681</c:v>
                </c:pt>
                <c:pt idx="76">
                  <c:v>43364</c:v>
                </c:pt>
                <c:pt idx="77">
                  <c:v>71913</c:v>
                </c:pt>
                <c:pt idx="78">
                  <c:v>58828</c:v>
                </c:pt>
                <c:pt idx="79">
                  <c:v>49940</c:v>
                </c:pt>
                <c:pt idx="80">
                  <c:v>46764</c:v>
                </c:pt>
                <c:pt idx="81">
                  <c:v>52591</c:v>
                </c:pt>
                <c:pt idx="82">
                  <c:v>45606</c:v>
                </c:pt>
                <c:pt idx="83">
                  <c:v>39244</c:v>
                </c:pt>
                <c:pt idx="84">
                  <c:v>49802</c:v>
                </c:pt>
                <c:pt idx="85">
                  <c:v>46088</c:v>
                </c:pt>
                <c:pt idx="86">
                  <c:v>42495</c:v>
                </c:pt>
                <c:pt idx="87">
                  <c:v>41816</c:v>
                </c:pt>
                <c:pt idx="88">
                  <c:v>55308</c:v>
                </c:pt>
                <c:pt idx="89">
                  <c:v>48869</c:v>
                </c:pt>
                <c:pt idx="90">
                  <c:v>43604</c:v>
                </c:pt>
                <c:pt idx="91">
                  <c:v>81741</c:v>
                </c:pt>
                <c:pt idx="92">
                  <c:v>79113</c:v>
                </c:pt>
                <c:pt idx="93">
                  <c:v>73462</c:v>
                </c:pt>
                <c:pt idx="94">
                  <c:v>60394</c:v>
                </c:pt>
                <c:pt idx="95">
                  <c:v>65416</c:v>
                </c:pt>
                <c:pt idx="96">
                  <c:v>51402</c:v>
                </c:pt>
                <c:pt idx="97">
                  <c:v>44818</c:v>
                </c:pt>
                <c:pt idx="98">
                  <c:v>62794</c:v>
                </c:pt>
                <c:pt idx="99">
                  <c:v>54176</c:v>
                </c:pt>
                <c:pt idx="100">
                  <c:v>44994</c:v>
                </c:pt>
                <c:pt idx="101">
                  <c:v>41461</c:v>
                </c:pt>
                <c:pt idx="102">
                  <c:v>50567</c:v>
                </c:pt>
                <c:pt idx="103">
                  <c:v>44347</c:v>
                </c:pt>
                <c:pt idx="104">
                  <c:v>44432</c:v>
                </c:pt>
                <c:pt idx="105">
                  <c:v>39203</c:v>
                </c:pt>
                <c:pt idx="106">
                  <c:v>44993</c:v>
                </c:pt>
                <c:pt idx="107">
                  <c:v>48958</c:v>
                </c:pt>
                <c:pt idx="108">
                  <c:v>50812</c:v>
                </c:pt>
                <c:pt idx="109">
                  <c:v>64908</c:v>
                </c:pt>
                <c:pt idx="110">
                  <c:v>61566</c:v>
                </c:pt>
                <c:pt idx="111">
                  <c:v>54316</c:v>
                </c:pt>
                <c:pt idx="112">
                  <c:v>64148</c:v>
                </c:pt>
                <c:pt idx="113">
                  <c:v>68478</c:v>
                </c:pt>
                <c:pt idx="114">
                  <c:v>65934</c:v>
                </c:pt>
                <c:pt idx="115">
                  <c:v>65484</c:v>
                </c:pt>
                <c:pt idx="116">
                  <c:v>83443</c:v>
                </c:pt>
                <c:pt idx="117">
                  <c:v>63355</c:v>
                </c:pt>
                <c:pt idx="118">
                  <c:v>57869</c:v>
                </c:pt>
                <c:pt idx="119">
                  <c:v>85076</c:v>
                </c:pt>
                <c:pt idx="120">
                  <c:v>77623</c:v>
                </c:pt>
                <c:pt idx="121">
                  <c:v>77357</c:v>
                </c:pt>
                <c:pt idx="122">
                  <c:v>74988</c:v>
                </c:pt>
                <c:pt idx="123">
                  <c:v>84182</c:v>
                </c:pt>
                <c:pt idx="124">
                  <c:v>77043</c:v>
                </c:pt>
                <c:pt idx="125">
                  <c:v>59189</c:v>
                </c:pt>
                <c:pt idx="126">
                  <c:v>67651</c:v>
                </c:pt>
                <c:pt idx="127">
                  <c:v>64543</c:v>
                </c:pt>
                <c:pt idx="128">
                  <c:v>61185</c:v>
                </c:pt>
                <c:pt idx="129">
                  <c:v>63860</c:v>
                </c:pt>
                <c:pt idx="130">
                  <c:v>78236</c:v>
                </c:pt>
                <c:pt idx="131">
                  <c:v>65585</c:v>
                </c:pt>
                <c:pt idx="132">
                  <c:v>59579</c:v>
                </c:pt>
                <c:pt idx="133">
                  <c:v>72926</c:v>
                </c:pt>
                <c:pt idx="134">
                  <c:v>75371</c:v>
                </c:pt>
                <c:pt idx="135">
                  <c:v>71388</c:v>
                </c:pt>
                <c:pt idx="136">
                  <c:v>68548</c:v>
                </c:pt>
                <c:pt idx="137">
                  <c:v>64854</c:v>
                </c:pt>
                <c:pt idx="138">
                  <c:v>71324</c:v>
                </c:pt>
                <c:pt idx="139">
                  <c:v>71035</c:v>
                </c:pt>
                <c:pt idx="140">
                  <c:v>107161</c:v>
                </c:pt>
                <c:pt idx="141">
                  <c:v>96085</c:v>
                </c:pt>
                <c:pt idx="142">
                  <c:v>99144</c:v>
                </c:pt>
                <c:pt idx="143">
                  <c:v>103624</c:v>
                </c:pt>
                <c:pt idx="144">
                  <c:v>102215</c:v>
                </c:pt>
                <c:pt idx="145">
                  <c:v>103775</c:v>
                </c:pt>
                <c:pt idx="146">
                  <c:v>96866</c:v>
                </c:pt>
                <c:pt idx="147">
                  <c:v>130444</c:v>
                </c:pt>
                <c:pt idx="148">
                  <c:v>145512</c:v>
                </c:pt>
                <c:pt idx="149">
                  <c:v>140325</c:v>
                </c:pt>
                <c:pt idx="150">
                  <c:v>123137</c:v>
                </c:pt>
                <c:pt idx="151">
                  <c:v>113104</c:v>
                </c:pt>
                <c:pt idx="152">
                  <c:v>88056</c:v>
                </c:pt>
                <c:pt idx="153">
                  <c:v>74469</c:v>
                </c:pt>
                <c:pt idx="154">
                  <c:v>107747</c:v>
                </c:pt>
                <c:pt idx="155">
                  <c:v>88451</c:v>
                </c:pt>
                <c:pt idx="156">
                  <c:v>91633</c:v>
                </c:pt>
                <c:pt idx="157">
                  <c:v>80471</c:v>
                </c:pt>
                <c:pt idx="158">
                  <c:v>72848</c:v>
                </c:pt>
                <c:pt idx="159">
                  <c:v>75768</c:v>
                </c:pt>
                <c:pt idx="160">
                  <c:v>64963</c:v>
                </c:pt>
                <c:pt idx="161">
                  <c:v>90139</c:v>
                </c:pt>
                <c:pt idx="162">
                  <c:v>83632</c:v>
                </c:pt>
                <c:pt idx="163">
                  <c:v>73011</c:v>
                </c:pt>
                <c:pt idx="164">
                  <c:v>76265</c:v>
                </c:pt>
                <c:pt idx="165">
                  <c:v>69771</c:v>
                </c:pt>
                <c:pt idx="166">
                  <c:v>70079</c:v>
                </c:pt>
                <c:pt idx="167">
                  <c:v>63605</c:v>
                </c:pt>
                <c:pt idx="168">
                  <c:v>74433</c:v>
                </c:pt>
                <c:pt idx="169">
                  <c:v>79909</c:v>
                </c:pt>
                <c:pt idx="170">
                  <c:v>79018</c:v>
                </c:pt>
                <c:pt idx="171">
                  <c:v>70375</c:v>
                </c:pt>
                <c:pt idx="172">
                  <c:v>65276</c:v>
                </c:pt>
                <c:pt idx="173">
                  <c:v>55182</c:v>
                </c:pt>
                <c:pt idx="174">
                  <c:v>55604</c:v>
                </c:pt>
                <c:pt idx="175">
                  <c:v>69020</c:v>
                </c:pt>
                <c:pt idx="176">
                  <c:v>71207</c:v>
                </c:pt>
                <c:pt idx="177">
                  <c:v>62901</c:v>
                </c:pt>
                <c:pt idx="178">
                  <c:v>57305</c:v>
                </c:pt>
                <c:pt idx="179">
                  <c:v>53740</c:v>
                </c:pt>
                <c:pt idx="180">
                  <c:v>51560</c:v>
                </c:pt>
                <c:pt idx="181">
                  <c:v>47764</c:v>
                </c:pt>
                <c:pt idx="182">
                  <c:v>57240</c:v>
                </c:pt>
                <c:pt idx="183">
                  <c:v>49710</c:v>
                </c:pt>
                <c:pt idx="184">
                  <c:v>48680</c:v>
                </c:pt>
                <c:pt idx="185">
                  <c:v>48732</c:v>
                </c:pt>
                <c:pt idx="186">
                  <c:v>41898</c:v>
                </c:pt>
                <c:pt idx="187">
                  <c:v>40427</c:v>
                </c:pt>
                <c:pt idx="188">
                  <c:v>35699</c:v>
                </c:pt>
                <c:pt idx="189">
                  <c:v>52512</c:v>
                </c:pt>
                <c:pt idx="190">
                  <c:v>44546</c:v>
                </c:pt>
                <c:pt idx="191">
                  <c:v>37167</c:v>
                </c:pt>
                <c:pt idx="192">
                  <c:v>35728</c:v>
                </c:pt>
                <c:pt idx="193">
                  <c:v>33803</c:v>
                </c:pt>
                <c:pt idx="194">
                  <c:v>33875</c:v>
                </c:pt>
                <c:pt idx="195">
                  <c:v>31026</c:v>
                </c:pt>
                <c:pt idx="196">
                  <c:v>29079</c:v>
                </c:pt>
                <c:pt idx="197">
                  <c:v>33026</c:v>
                </c:pt>
                <c:pt idx="198">
                  <c:v>32754</c:v>
                </c:pt>
                <c:pt idx="199">
                  <c:v>34150</c:v>
                </c:pt>
                <c:pt idx="200">
                  <c:v>34426</c:v>
                </c:pt>
                <c:pt idx="201">
                  <c:v>31481</c:v>
                </c:pt>
                <c:pt idx="202">
                  <c:v>29019</c:v>
                </c:pt>
                <c:pt idx="203">
                  <c:v>34766</c:v>
                </c:pt>
                <c:pt idx="204">
                  <c:v>33398</c:v>
                </c:pt>
                <c:pt idx="205">
                  <c:v>32688</c:v>
                </c:pt>
                <c:pt idx="206">
                  <c:v>30263</c:v>
                </c:pt>
                <c:pt idx="207">
                  <c:v>29611</c:v>
                </c:pt>
                <c:pt idx="208">
                  <c:v>28056</c:v>
                </c:pt>
                <c:pt idx="209">
                  <c:v>29001</c:v>
                </c:pt>
                <c:pt idx="210">
                  <c:v>29099</c:v>
                </c:pt>
                <c:pt idx="211">
                  <c:v>32631</c:v>
                </c:pt>
                <c:pt idx="212">
                  <c:v>31049</c:v>
                </c:pt>
                <c:pt idx="213">
                  <c:v>29181</c:v>
                </c:pt>
                <c:pt idx="214">
                  <c:v>31071</c:v>
                </c:pt>
                <c:pt idx="215">
                  <c:v>28404</c:v>
                </c:pt>
                <c:pt idx="216">
                  <c:v>28085</c:v>
                </c:pt>
                <c:pt idx="217">
                  <c:v>27933</c:v>
                </c:pt>
                <c:pt idx="218">
                  <c:v>31189</c:v>
                </c:pt>
                <c:pt idx="219">
                  <c:v>27748</c:v>
                </c:pt>
                <c:pt idx="220">
                  <c:v>27549</c:v>
                </c:pt>
                <c:pt idx="221">
                  <c:v>27394</c:v>
                </c:pt>
                <c:pt idx="222">
                  <c:v>26196</c:v>
                </c:pt>
                <c:pt idx="223">
                  <c:v>25858</c:v>
                </c:pt>
                <c:pt idx="224">
                  <c:v>25922</c:v>
                </c:pt>
                <c:pt idx="225">
                  <c:v>30089</c:v>
                </c:pt>
                <c:pt idx="226">
                  <c:v>30657</c:v>
                </c:pt>
                <c:pt idx="227">
                  <c:v>28384</c:v>
                </c:pt>
                <c:pt idx="228">
                  <c:v>28657</c:v>
                </c:pt>
                <c:pt idx="229">
                  <c:v>29223</c:v>
                </c:pt>
                <c:pt idx="230">
                  <c:v>28981</c:v>
                </c:pt>
                <c:pt idx="231">
                  <c:v>28283</c:v>
                </c:pt>
                <c:pt idx="232">
                  <c:v>29482</c:v>
                </c:pt>
                <c:pt idx="233">
                  <c:v>29626</c:v>
                </c:pt>
                <c:pt idx="234">
                  <c:v>28427</c:v>
                </c:pt>
                <c:pt idx="235">
                  <c:v>27393</c:v>
                </c:pt>
                <c:pt idx="236">
                  <c:v>27624</c:v>
                </c:pt>
                <c:pt idx="237">
                  <c:v>26937</c:v>
                </c:pt>
                <c:pt idx="238">
                  <c:v>26949</c:v>
                </c:pt>
                <c:pt idx="239">
                  <c:v>30313</c:v>
                </c:pt>
                <c:pt idx="240">
                  <c:v>28727</c:v>
                </c:pt>
                <c:pt idx="241">
                  <c:v>27911</c:v>
                </c:pt>
                <c:pt idx="242">
                  <c:v>27791</c:v>
                </c:pt>
                <c:pt idx="243">
                  <c:v>25688</c:v>
                </c:pt>
                <c:pt idx="244">
                  <c:v>23896</c:v>
                </c:pt>
                <c:pt idx="245">
                  <c:v>24830</c:v>
                </c:pt>
                <c:pt idx="246">
                  <c:v>27682</c:v>
                </c:pt>
                <c:pt idx="247">
                  <c:v>27237</c:v>
                </c:pt>
                <c:pt idx="248">
                  <c:v>28631</c:v>
                </c:pt>
                <c:pt idx="249">
                  <c:v>27279</c:v>
                </c:pt>
                <c:pt idx="250">
                  <c:v>27745</c:v>
                </c:pt>
                <c:pt idx="251">
                  <c:v>25663</c:v>
                </c:pt>
                <c:pt idx="252">
                  <c:v>26769</c:v>
                </c:pt>
                <c:pt idx="253">
                  <c:v>30082</c:v>
                </c:pt>
                <c:pt idx="254">
                  <c:v>27056</c:v>
                </c:pt>
                <c:pt idx="255">
                  <c:v>28728</c:v>
                </c:pt>
                <c:pt idx="256">
                  <c:v>29680</c:v>
                </c:pt>
                <c:pt idx="257">
                  <c:v>28419</c:v>
                </c:pt>
                <c:pt idx="258">
                  <c:v>26364</c:v>
                </c:pt>
                <c:pt idx="259">
                  <c:v>26375</c:v>
                </c:pt>
                <c:pt idx="260">
                  <c:v>33780</c:v>
                </c:pt>
                <c:pt idx="261">
                  <c:v>32111</c:v>
                </c:pt>
                <c:pt idx="262">
                  <c:v>32652</c:v>
                </c:pt>
                <c:pt idx="263">
                  <c:v>28768</c:v>
                </c:pt>
                <c:pt idx="264">
                  <c:v>28371</c:v>
                </c:pt>
                <c:pt idx="265">
                  <c:v>27463</c:v>
                </c:pt>
                <c:pt idx="266">
                  <c:v>29889</c:v>
                </c:pt>
                <c:pt idx="267">
                  <c:v>35030</c:v>
                </c:pt>
                <c:pt idx="268">
                  <c:v>34611</c:v>
                </c:pt>
                <c:pt idx="269">
                  <c:v>36568</c:v>
                </c:pt>
                <c:pt idx="270">
                  <c:v>35517</c:v>
                </c:pt>
                <c:pt idx="271">
                  <c:v>32572</c:v>
                </c:pt>
                <c:pt idx="272">
                  <c:v>28909</c:v>
                </c:pt>
                <c:pt idx="273">
                  <c:v>30126</c:v>
                </c:pt>
                <c:pt idx="274">
                  <c:v>35480</c:v>
                </c:pt>
                <c:pt idx="275">
                  <c:v>36721</c:v>
                </c:pt>
                <c:pt idx="276">
                  <c:v>31282</c:v>
                </c:pt>
                <c:pt idx="277">
                  <c:v>34047</c:v>
                </c:pt>
                <c:pt idx="278">
                  <c:v>32111</c:v>
                </c:pt>
                <c:pt idx="279">
                  <c:v>31726</c:v>
                </c:pt>
                <c:pt idx="280">
                  <c:v>32772</c:v>
                </c:pt>
                <c:pt idx="281">
                  <c:v>38224</c:v>
                </c:pt>
                <c:pt idx="282">
                  <c:v>35512</c:v>
                </c:pt>
                <c:pt idx="283">
                  <c:v>34084</c:v>
                </c:pt>
                <c:pt idx="284">
                  <c:v>35462</c:v>
                </c:pt>
                <c:pt idx="285">
                  <c:v>35618</c:v>
                </c:pt>
                <c:pt idx="286">
                  <c:v>36057</c:v>
                </c:pt>
                <c:pt idx="287">
                  <c:v>38091</c:v>
                </c:pt>
                <c:pt idx="288">
                  <c:v>43584</c:v>
                </c:pt>
                <c:pt idx="289">
                  <c:v>43693</c:v>
                </c:pt>
                <c:pt idx="290">
                  <c:v>43548</c:v>
                </c:pt>
                <c:pt idx="291">
                  <c:v>41568</c:v>
                </c:pt>
                <c:pt idx="292">
                  <c:v>41682</c:v>
                </c:pt>
                <c:pt idx="293">
                  <c:v>39794</c:v>
                </c:pt>
                <c:pt idx="294">
                  <c:v>58965</c:v>
                </c:pt>
                <c:pt idx="295">
                  <c:v>54815</c:v>
                </c:pt>
                <c:pt idx="296">
                  <c:v>49121</c:v>
                </c:pt>
                <c:pt idx="297">
                  <c:v>46221</c:v>
                </c:pt>
                <c:pt idx="298">
                  <c:v>44353</c:v>
                </c:pt>
                <c:pt idx="299">
                  <c:v>42893</c:v>
                </c:pt>
                <c:pt idx="300">
                  <c:v>41221</c:v>
                </c:pt>
                <c:pt idx="301">
                  <c:v>83022</c:v>
                </c:pt>
                <c:pt idx="302">
                  <c:v>71093</c:v>
                </c:pt>
                <c:pt idx="303">
                  <c:v>55641</c:v>
                </c:pt>
                <c:pt idx="304">
                  <c:v>59045</c:v>
                </c:pt>
                <c:pt idx="305">
                  <c:v>59916</c:v>
                </c:pt>
                <c:pt idx="306">
                  <c:v>56921</c:v>
                </c:pt>
                <c:pt idx="307">
                  <c:v>53324</c:v>
                </c:pt>
                <c:pt idx="308">
                  <c:v>110364</c:v>
                </c:pt>
                <c:pt idx="309">
                  <c:v>130375</c:v>
                </c:pt>
                <c:pt idx="310">
                  <c:v>89301</c:v>
                </c:pt>
                <c:pt idx="311">
                  <c:v>84038</c:v>
                </c:pt>
                <c:pt idx="312">
                  <c:v>88385</c:v>
                </c:pt>
                <c:pt idx="313">
                  <c:v>82543</c:v>
                </c:pt>
                <c:pt idx="314">
                  <c:v>74551</c:v>
                </c:pt>
                <c:pt idx="315">
                  <c:v>79706</c:v>
                </c:pt>
                <c:pt idx="316">
                  <c:v>90240</c:v>
                </c:pt>
                <c:pt idx="317">
                  <c:v>91309</c:v>
                </c:pt>
                <c:pt idx="318">
                  <c:v>80589</c:v>
                </c:pt>
                <c:pt idx="319">
                  <c:v>81712</c:v>
                </c:pt>
                <c:pt idx="320">
                  <c:v>69862</c:v>
                </c:pt>
                <c:pt idx="321">
                  <c:v>60825</c:v>
                </c:pt>
                <c:pt idx="322">
                  <c:v>66046</c:v>
                </c:pt>
                <c:pt idx="323">
                  <c:v>66719</c:v>
                </c:pt>
                <c:pt idx="324">
                  <c:v>56720</c:v>
                </c:pt>
                <c:pt idx="325">
                  <c:v>58443</c:v>
                </c:pt>
                <c:pt idx="326">
                  <c:v>54697</c:v>
                </c:pt>
                <c:pt idx="327">
                  <c:v>52550</c:v>
                </c:pt>
                <c:pt idx="328">
                  <c:v>46693</c:v>
                </c:pt>
                <c:pt idx="329">
                  <c:v>51650</c:v>
                </c:pt>
                <c:pt idx="330">
                  <c:v>56149</c:v>
                </c:pt>
                <c:pt idx="331">
                  <c:v>54587</c:v>
                </c:pt>
                <c:pt idx="332">
                  <c:v>83218</c:v>
                </c:pt>
                <c:pt idx="333">
                  <c:v>64190</c:v>
                </c:pt>
                <c:pt idx="334">
                  <c:v>58949</c:v>
                </c:pt>
                <c:pt idx="335">
                  <c:v>56315</c:v>
                </c:pt>
                <c:pt idx="336">
                  <c:v>163990</c:v>
                </c:pt>
                <c:pt idx="337">
                  <c:v>137500</c:v>
                </c:pt>
                <c:pt idx="338">
                  <c:v>123131</c:v>
                </c:pt>
                <c:pt idx="339">
                  <c:v>122659</c:v>
                </c:pt>
                <c:pt idx="340">
                  <c:v>100378</c:v>
                </c:pt>
                <c:pt idx="341">
                  <c:v>78544</c:v>
                </c:pt>
                <c:pt idx="342">
                  <c:v>63620</c:v>
                </c:pt>
                <c:pt idx="343">
                  <c:v>93199</c:v>
                </c:pt>
                <c:pt idx="344">
                  <c:v>110727</c:v>
                </c:pt>
                <c:pt idx="345">
                  <c:v>101420</c:v>
                </c:pt>
                <c:pt idx="346">
                  <c:v>96887</c:v>
                </c:pt>
                <c:pt idx="347">
                  <c:v>89339</c:v>
                </c:pt>
                <c:pt idx="348">
                  <c:v>86863</c:v>
                </c:pt>
                <c:pt idx="349">
                  <c:v>88958</c:v>
                </c:pt>
                <c:pt idx="350">
                  <c:v>107684</c:v>
                </c:pt>
                <c:pt idx="351">
                  <c:v>101108</c:v>
                </c:pt>
                <c:pt idx="352">
                  <c:v>85706</c:v>
                </c:pt>
                <c:pt idx="353">
                  <c:v>73098</c:v>
                </c:pt>
                <c:pt idx="354">
                  <c:v>81141</c:v>
                </c:pt>
                <c:pt idx="355">
                  <c:v>104347</c:v>
                </c:pt>
                <c:pt idx="356">
                  <c:v>91431</c:v>
                </c:pt>
                <c:pt idx="357">
                  <c:v>77150</c:v>
                </c:pt>
                <c:pt idx="358">
                  <c:v>84528</c:v>
                </c:pt>
                <c:pt idx="359">
                  <c:v>86488</c:v>
                </c:pt>
                <c:pt idx="360">
                  <c:v>79559</c:v>
                </c:pt>
                <c:pt idx="361">
                  <c:v>83060</c:v>
                </c:pt>
                <c:pt idx="362">
                  <c:v>80202</c:v>
                </c:pt>
                <c:pt idx="363">
                  <c:v>77022</c:v>
                </c:pt>
                <c:pt idx="364">
                  <c:v>59976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31F0-4B2F-99E0-6CB73B3F1EFD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WDR Klassik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01.01.2022</c:v>
                </c:pt>
                <c:pt idx="1">
                  <c:v>02.01.2022</c:v>
                </c:pt>
                <c:pt idx="2">
                  <c:v>03.01.2022</c:v>
                </c:pt>
                <c:pt idx="3">
                  <c:v>04.01.2022</c:v>
                </c:pt>
                <c:pt idx="4">
                  <c:v>05.01.2022</c:v>
                </c:pt>
                <c:pt idx="5">
                  <c:v>06.01.2022</c:v>
                </c:pt>
                <c:pt idx="6">
                  <c:v>07.01.2022</c:v>
                </c:pt>
                <c:pt idx="7">
                  <c:v>08.01.2022</c:v>
                </c:pt>
                <c:pt idx="8">
                  <c:v>09.01.2022</c:v>
                </c:pt>
                <c:pt idx="9">
                  <c:v>10.01.2022</c:v>
                </c:pt>
                <c:pt idx="10">
                  <c:v>11.01.2022</c:v>
                </c:pt>
                <c:pt idx="11">
                  <c:v>12.01.2022</c:v>
                </c:pt>
                <c:pt idx="12">
                  <c:v>13.01.2022</c:v>
                </c:pt>
                <c:pt idx="13">
                  <c:v>14.01.2022</c:v>
                </c:pt>
                <c:pt idx="14">
                  <c:v>15.01.2022</c:v>
                </c:pt>
                <c:pt idx="15">
                  <c:v>16.01.2022</c:v>
                </c:pt>
                <c:pt idx="16">
                  <c:v>17.01.2022</c:v>
                </c:pt>
                <c:pt idx="17">
                  <c:v>18.01.2022</c:v>
                </c:pt>
                <c:pt idx="18">
                  <c:v>19.01.2022</c:v>
                </c:pt>
                <c:pt idx="19">
                  <c:v>20.01.2022</c:v>
                </c:pt>
                <c:pt idx="20">
                  <c:v>21.01.2022</c:v>
                </c:pt>
                <c:pt idx="21">
                  <c:v>22.01.2022</c:v>
                </c:pt>
                <c:pt idx="22">
                  <c:v>23.01.2022</c:v>
                </c:pt>
                <c:pt idx="23">
                  <c:v>24.01.2022</c:v>
                </c:pt>
                <c:pt idx="24">
                  <c:v>25.01.2022</c:v>
                </c:pt>
                <c:pt idx="25">
                  <c:v>26.01.2022</c:v>
                </c:pt>
                <c:pt idx="26">
                  <c:v>27.01.2022</c:v>
                </c:pt>
                <c:pt idx="27">
                  <c:v>28.01.2022</c:v>
                </c:pt>
                <c:pt idx="28">
                  <c:v>29.01.2022</c:v>
                </c:pt>
                <c:pt idx="29">
                  <c:v>30.01.2022</c:v>
                </c:pt>
                <c:pt idx="30">
                  <c:v>31.01.2022</c:v>
                </c:pt>
                <c:pt idx="31">
                  <c:v>01.02.2022</c:v>
                </c:pt>
                <c:pt idx="32">
                  <c:v>02.02.2022</c:v>
                </c:pt>
                <c:pt idx="33">
                  <c:v>03.02.2022</c:v>
                </c:pt>
                <c:pt idx="34">
                  <c:v>04.02.2022</c:v>
                </c:pt>
                <c:pt idx="35">
                  <c:v>05.02.2022</c:v>
                </c:pt>
                <c:pt idx="36">
                  <c:v>06.02.2022</c:v>
                </c:pt>
                <c:pt idx="37">
                  <c:v>07.02.2022</c:v>
                </c:pt>
                <c:pt idx="38">
                  <c:v>08.02.2022</c:v>
                </c:pt>
                <c:pt idx="39">
                  <c:v>09.02.2022</c:v>
                </c:pt>
                <c:pt idx="40">
                  <c:v>10.02.2022</c:v>
                </c:pt>
                <c:pt idx="41">
                  <c:v>11.02.2022</c:v>
                </c:pt>
                <c:pt idx="42">
                  <c:v>12.02.2022</c:v>
                </c:pt>
                <c:pt idx="43">
                  <c:v>13.02.2022</c:v>
                </c:pt>
                <c:pt idx="44">
                  <c:v>14.02.2022</c:v>
                </c:pt>
                <c:pt idx="45">
                  <c:v>15.02.2022</c:v>
                </c:pt>
                <c:pt idx="46">
                  <c:v>16.02.2022</c:v>
                </c:pt>
                <c:pt idx="47">
                  <c:v>17.02.2022</c:v>
                </c:pt>
                <c:pt idx="48">
                  <c:v>18.02.2022</c:v>
                </c:pt>
                <c:pt idx="49">
                  <c:v>19.02.2022</c:v>
                </c:pt>
                <c:pt idx="50">
                  <c:v>20.02.2022</c:v>
                </c:pt>
                <c:pt idx="51">
                  <c:v>21.02.2022</c:v>
                </c:pt>
                <c:pt idx="52">
                  <c:v>22.02.2022</c:v>
                </c:pt>
                <c:pt idx="53">
                  <c:v>23.02.2022</c:v>
                </c:pt>
                <c:pt idx="54">
                  <c:v>24.02.2022</c:v>
                </c:pt>
                <c:pt idx="55">
                  <c:v>25.02.2022</c:v>
                </c:pt>
                <c:pt idx="56">
                  <c:v>26.02.2022</c:v>
                </c:pt>
                <c:pt idx="57">
                  <c:v>27.02.2022</c:v>
                </c:pt>
                <c:pt idx="58">
                  <c:v>28.02.2022</c:v>
                </c:pt>
                <c:pt idx="59">
                  <c:v>01.03.2022</c:v>
                </c:pt>
                <c:pt idx="60">
                  <c:v>02.03.2022</c:v>
                </c:pt>
                <c:pt idx="61">
                  <c:v>03.03.2022</c:v>
                </c:pt>
                <c:pt idx="62">
                  <c:v>04.03.2022</c:v>
                </c:pt>
                <c:pt idx="63">
                  <c:v>05.03.2022</c:v>
                </c:pt>
                <c:pt idx="64">
                  <c:v>06.03.2022</c:v>
                </c:pt>
                <c:pt idx="65">
                  <c:v>07.03.2022</c:v>
                </c:pt>
                <c:pt idx="66">
                  <c:v>08.03.2022</c:v>
                </c:pt>
                <c:pt idx="67">
                  <c:v>09.03.2022</c:v>
                </c:pt>
                <c:pt idx="68">
                  <c:v>10.03.2022</c:v>
                </c:pt>
                <c:pt idx="69">
                  <c:v>11.03.2022</c:v>
                </c:pt>
                <c:pt idx="70">
                  <c:v>12.03.2022</c:v>
                </c:pt>
                <c:pt idx="71">
                  <c:v>13.03.2022</c:v>
                </c:pt>
                <c:pt idx="72">
                  <c:v>14.03.2022</c:v>
                </c:pt>
                <c:pt idx="73">
                  <c:v>15.03.2022</c:v>
                </c:pt>
                <c:pt idx="74">
                  <c:v>16.03.2022</c:v>
                </c:pt>
                <c:pt idx="75">
                  <c:v>17.03.2022</c:v>
                </c:pt>
                <c:pt idx="76">
                  <c:v>18.03.2022</c:v>
                </c:pt>
                <c:pt idx="77">
                  <c:v>19.03.2022</c:v>
                </c:pt>
                <c:pt idx="78">
                  <c:v>20.03.2022</c:v>
                </c:pt>
                <c:pt idx="79">
                  <c:v>21.03.2022</c:v>
                </c:pt>
                <c:pt idx="80">
                  <c:v>22.03.2022</c:v>
                </c:pt>
                <c:pt idx="81">
                  <c:v>23.03.2022</c:v>
                </c:pt>
                <c:pt idx="82">
                  <c:v>24.03.2022</c:v>
                </c:pt>
                <c:pt idx="83">
                  <c:v>25.03.2022</c:v>
                </c:pt>
                <c:pt idx="84">
                  <c:v>26.03.2022</c:v>
                </c:pt>
                <c:pt idx="85">
                  <c:v>27.03.2022</c:v>
                </c:pt>
                <c:pt idx="86">
                  <c:v>28.03.2022</c:v>
                </c:pt>
                <c:pt idx="87">
                  <c:v>29.03.2022</c:v>
                </c:pt>
                <c:pt idx="88">
                  <c:v>30.03.2022</c:v>
                </c:pt>
                <c:pt idx="89">
                  <c:v>31.03.2022</c:v>
                </c:pt>
                <c:pt idx="90">
                  <c:v>01.04.2022</c:v>
                </c:pt>
                <c:pt idx="91">
                  <c:v>02.04.2022</c:v>
                </c:pt>
                <c:pt idx="92">
                  <c:v>03.04.2022</c:v>
                </c:pt>
                <c:pt idx="93">
                  <c:v>04.04.2022</c:v>
                </c:pt>
                <c:pt idx="94">
                  <c:v>05.04.2022</c:v>
                </c:pt>
                <c:pt idx="95">
                  <c:v>06.04.2022</c:v>
                </c:pt>
                <c:pt idx="96">
                  <c:v>07.04.2022</c:v>
                </c:pt>
                <c:pt idx="97">
                  <c:v>08.04.2022</c:v>
                </c:pt>
                <c:pt idx="98">
                  <c:v>09.04.2022</c:v>
                </c:pt>
                <c:pt idx="99">
                  <c:v>10.04.2022</c:v>
                </c:pt>
                <c:pt idx="100">
                  <c:v>11.04.2022</c:v>
                </c:pt>
                <c:pt idx="101">
                  <c:v>12.04.2022</c:v>
                </c:pt>
                <c:pt idx="102">
                  <c:v>13.04.2022</c:v>
                </c:pt>
                <c:pt idx="103">
                  <c:v>14.04.2022</c:v>
                </c:pt>
                <c:pt idx="104">
                  <c:v>15.04.2022</c:v>
                </c:pt>
                <c:pt idx="105">
                  <c:v>16.04.2022</c:v>
                </c:pt>
                <c:pt idx="106">
                  <c:v>17.04.2022</c:v>
                </c:pt>
                <c:pt idx="107">
                  <c:v>18.04.2022</c:v>
                </c:pt>
                <c:pt idx="108">
                  <c:v>19.04.2022</c:v>
                </c:pt>
                <c:pt idx="109">
                  <c:v>20.04.2022</c:v>
                </c:pt>
                <c:pt idx="110">
                  <c:v>21.04.2022</c:v>
                </c:pt>
                <c:pt idx="111">
                  <c:v>22.04.2022</c:v>
                </c:pt>
                <c:pt idx="112">
                  <c:v>23.04.2022</c:v>
                </c:pt>
                <c:pt idx="113">
                  <c:v>24.04.2022</c:v>
                </c:pt>
                <c:pt idx="114">
                  <c:v>25.04.2022</c:v>
                </c:pt>
                <c:pt idx="115">
                  <c:v>26.04.2022</c:v>
                </c:pt>
                <c:pt idx="116">
                  <c:v>27.04.2022</c:v>
                </c:pt>
                <c:pt idx="117">
                  <c:v>28.04.2022</c:v>
                </c:pt>
                <c:pt idx="118">
                  <c:v>29.04.2022</c:v>
                </c:pt>
                <c:pt idx="119">
                  <c:v>30.04.2022</c:v>
                </c:pt>
                <c:pt idx="120">
                  <c:v>01.05.2022</c:v>
                </c:pt>
                <c:pt idx="121">
                  <c:v>02.05.2022</c:v>
                </c:pt>
                <c:pt idx="122">
                  <c:v>03.05.2022</c:v>
                </c:pt>
                <c:pt idx="123">
                  <c:v>04.05.2022</c:v>
                </c:pt>
                <c:pt idx="124">
                  <c:v>05.05.2022</c:v>
                </c:pt>
                <c:pt idx="125">
                  <c:v>06.05.2022</c:v>
                </c:pt>
                <c:pt idx="126">
                  <c:v>07.05.2022</c:v>
                </c:pt>
                <c:pt idx="127">
                  <c:v>08.05.2022</c:v>
                </c:pt>
                <c:pt idx="128">
                  <c:v>09.05.2022</c:v>
                </c:pt>
                <c:pt idx="129">
                  <c:v>10.05.2022</c:v>
                </c:pt>
                <c:pt idx="130">
                  <c:v>11.05.2022</c:v>
                </c:pt>
                <c:pt idx="131">
                  <c:v>12.05.2022</c:v>
                </c:pt>
                <c:pt idx="132">
                  <c:v>13.05.2022</c:v>
                </c:pt>
                <c:pt idx="133">
                  <c:v>14.05.2022</c:v>
                </c:pt>
                <c:pt idx="134">
                  <c:v>15.05.2022</c:v>
                </c:pt>
                <c:pt idx="135">
                  <c:v>16.05.2022</c:v>
                </c:pt>
                <c:pt idx="136">
                  <c:v>17.05.2022</c:v>
                </c:pt>
                <c:pt idx="137">
                  <c:v>18.05.2022</c:v>
                </c:pt>
                <c:pt idx="138">
                  <c:v>19.05.2022</c:v>
                </c:pt>
                <c:pt idx="139">
                  <c:v>20.05.2022</c:v>
                </c:pt>
                <c:pt idx="140">
                  <c:v>21.05.2022</c:v>
                </c:pt>
                <c:pt idx="141">
                  <c:v>22.05.2022</c:v>
                </c:pt>
                <c:pt idx="142">
                  <c:v>23.05.2022</c:v>
                </c:pt>
                <c:pt idx="143">
                  <c:v>24.05.2022</c:v>
                </c:pt>
                <c:pt idx="144">
                  <c:v>25.05.2022</c:v>
                </c:pt>
                <c:pt idx="145">
                  <c:v>26.05.2022</c:v>
                </c:pt>
                <c:pt idx="146">
                  <c:v>27.05.2022</c:v>
                </c:pt>
                <c:pt idx="147">
                  <c:v>28.05.2022</c:v>
                </c:pt>
                <c:pt idx="148">
                  <c:v>29.05.2022</c:v>
                </c:pt>
                <c:pt idx="149">
                  <c:v>30.05.2022</c:v>
                </c:pt>
                <c:pt idx="150">
                  <c:v>31.05.2022</c:v>
                </c:pt>
                <c:pt idx="151">
                  <c:v>01.06.2022</c:v>
                </c:pt>
                <c:pt idx="152">
                  <c:v>02.06.2022</c:v>
                </c:pt>
                <c:pt idx="153">
                  <c:v>03.06.2022</c:v>
                </c:pt>
                <c:pt idx="154">
                  <c:v>04.06.2022</c:v>
                </c:pt>
                <c:pt idx="155">
                  <c:v>05.06.2022</c:v>
                </c:pt>
                <c:pt idx="156">
                  <c:v>06.06.2022</c:v>
                </c:pt>
                <c:pt idx="157">
                  <c:v>07.06.2022</c:v>
                </c:pt>
                <c:pt idx="158">
                  <c:v>08.06.2022</c:v>
                </c:pt>
                <c:pt idx="159">
                  <c:v>09.06.2022</c:v>
                </c:pt>
                <c:pt idx="160">
                  <c:v>10.06.2022</c:v>
                </c:pt>
                <c:pt idx="161">
                  <c:v>11.06.2022</c:v>
                </c:pt>
                <c:pt idx="162">
                  <c:v>12.06.2022</c:v>
                </c:pt>
                <c:pt idx="163">
                  <c:v>13.06.2022</c:v>
                </c:pt>
                <c:pt idx="164">
                  <c:v>14.06.2022</c:v>
                </c:pt>
                <c:pt idx="165">
                  <c:v>15.06.2022</c:v>
                </c:pt>
                <c:pt idx="166">
                  <c:v>16.06.2022</c:v>
                </c:pt>
                <c:pt idx="167">
                  <c:v>17.06.2022</c:v>
                </c:pt>
                <c:pt idx="168">
                  <c:v>18.06.2022</c:v>
                </c:pt>
                <c:pt idx="169">
                  <c:v>19.06.2022</c:v>
                </c:pt>
                <c:pt idx="170">
                  <c:v>20.06.2022</c:v>
                </c:pt>
                <c:pt idx="171">
                  <c:v>21.06.2022</c:v>
                </c:pt>
                <c:pt idx="172">
                  <c:v>22.06.2022</c:v>
                </c:pt>
                <c:pt idx="173">
                  <c:v>23.06.2022</c:v>
                </c:pt>
                <c:pt idx="174">
                  <c:v>24.06.2022</c:v>
                </c:pt>
                <c:pt idx="175">
                  <c:v>25.06.2022</c:v>
                </c:pt>
                <c:pt idx="176">
                  <c:v>26.06.2022</c:v>
                </c:pt>
                <c:pt idx="177">
                  <c:v>27.06.2022</c:v>
                </c:pt>
                <c:pt idx="178">
                  <c:v>28.06.2022</c:v>
                </c:pt>
                <c:pt idx="179">
                  <c:v>29.06.2022</c:v>
                </c:pt>
                <c:pt idx="180">
                  <c:v>30.06.2022</c:v>
                </c:pt>
                <c:pt idx="181">
                  <c:v>01.07.2022</c:v>
                </c:pt>
                <c:pt idx="182">
                  <c:v>02.07.2022</c:v>
                </c:pt>
                <c:pt idx="183">
                  <c:v>03.07.2022</c:v>
                </c:pt>
                <c:pt idx="184">
                  <c:v>04.07.2022</c:v>
                </c:pt>
                <c:pt idx="185">
                  <c:v>05.07.2022</c:v>
                </c:pt>
                <c:pt idx="186">
                  <c:v>06.07.2022</c:v>
                </c:pt>
                <c:pt idx="187">
                  <c:v>07.07.2022</c:v>
                </c:pt>
                <c:pt idx="188">
                  <c:v>08.07.2022</c:v>
                </c:pt>
                <c:pt idx="189">
                  <c:v>09.07.2022</c:v>
                </c:pt>
                <c:pt idx="190">
                  <c:v>10.07.2022</c:v>
                </c:pt>
                <c:pt idx="191">
                  <c:v>11.07.2022</c:v>
                </c:pt>
                <c:pt idx="192">
                  <c:v>12.07.2022</c:v>
                </c:pt>
                <c:pt idx="193">
                  <c:v>13.07.2022</c:v>
                </c:pt>
                <c:pt idx="194">
                  <c:v>14.07.2022</c:v>
                </c:pt>
                <c:pt idx="195">
                  <c:v>15.07.2022</c:v>
                </c:pt>
                <c:pt idx="196">
                  <c:v>16.07.2022</c:v>
                </c:pt>
                <c:pt idx="197">
                  <c:v>17.07.2022</c:v>
                </c:pt>
                <c:pt idx="198">
                  <c:v>18.07.2022</c:v>
                </c:pt>
                <c:pt idx="199">
                  <c:v>19.07.2022</c:v>
                </c:pt>
                <c:pt idx="200">
                  <c:v>20.07.2022</c:v>
                </c:pt>
                <c:pt idx="201">
                  <c:v>21.07.2022</c:v>
                </c:pt>
                <c:pt idx="202">
                  <c:v>22.07.2022</c:v>
                </c:pt>
                <c:pt idx="203">
                  <c:v>23.07.2022</c:v>
                </c:pt>
                <c:pt idx="204">
                  <c:v>24.07.2022</c:v>
                </c:pt>
                <c:pt idx="205">
                  <c:v>25.07.2022</c:v>
                </c:pt>
                <c:pt idx="206">
                  <c:v>26.07.2022</c:v>
                </c:pt>
                <c:pt idx="207">
                  <c:v>27.07.2022</c:v>
                </c:pt>
                <c:pt idx="208">
                  <c:v>28.07.2022</c:v>
                </c:pt>
                <c:pt idx="209">
                  <c:v>29.07.2022</c:v>
                </c:pt>
                <c:pt idx="210">
                  <c:v>30.07.2022</c:v>
                </c:pt>
                <c:pt idx="211">
                  <c:v>31.07.2022</c:v>
                </c:pt>
                <c:pt idx="212">
                  <c:v>01.08.2022</c:v>
                </c:pt>
                <c:pt idx="213">
                  <c:v>02.08.2022</c:v>
                </c:pt>
                <c:pt idx="214">
                  <c:v>03.08.2022</c:v>
                </c:pt>
                <c:pt idx="215">
                  <c:v>04.08.2022</c:v>
                </c:pt>
                <c:pt idx="216">
                  <c:v>05.08.2022</c:v>
                </c:pt>
                <c:pt idx="217">
                  <c:v>06.08.2022</c:v>
                </c:pt>
                <c:pt idx="218">
                  <c:v>07.08.2022</c:v>
                </c:pt>
                <c:pt idx="219">
                  <c:v>08.08.2022</c:v>
                </c:pt>
                <c:pt idx="220">
                  <c:v>09.08.2022</c:v>
                </c:pt>
                <c:pt idx="221">
                  <c:v>10.08.2022</c:v>
                </c:pt>
                <c:pt idx="222">
                  <c:v>11.08.2022</c:v>
                </c:pt>
                <c:pt idx="223">
                  <c:v>12.08.2022</c:v>
                </c:pt>
                <c:pt idx="224">
                  <c:v>13.08.2022</c:v>
                </c:pt>
                <c:pt idx="225">
                  <c:v>14.08.2022</c:v>
                </c:pt>
                <c:pt idx="226">
                  <c:v>15.08.2022</c:v>
                </c:pt>
                <c:pt idx="227">
                  <c:v>16.08.2022</c:v>
                </c:pt>
                <c:pt idx="228">
                  <c:v>17.08.2022</c:v>
                </c:pt>
                <c:pt idx="229">
                  <c:v>18.08.2022</c:v>
                </c:pt>
                <c:pt idx="230">
                  <c:v>19.08.2022</c:v>
                </c:pt>
                <c:pt idx="231">
                  <c:v>20.08.2022</c:v>
                </c:pt>
                <c:pt idx="232">
                  <c:v>21.08.2022</c:v>
                </c:pt>
                <c:pt idx="233">
                  <c:v>22.08.2022</c:v>
                </c:pt>
                <c:pt idx="234">
                  <c:v>23.08.2022</c:v>
                </c:pt>
                <c:pt idx="235">
                  <c:v>24.08.2022</c:v>
                </c:pt>
                <c:pt idx="236">
                  <c:v>25.08.2022</c:v>
                </c:pt>
                <c:pt idx="237">
                  <c:v>26.08.2022</c:v>
                </c:pt>
                <c:pt idx="238">
                  <c:v>27.08.2022</c:v>
                </c:pt>
                <c:pt idx="239">
                  <c:v>28.08.2022</c:v>
                </c:pt>
                <c:pt idx="240">
                  <c:v>29.08.2022</c:v>
                </c:pt>
                <c:pt idx="241">
                  <c:v>30.08.2022</c:v>
                </c:pt>
                <c:pt idx="242">
                  <c:v>31.08.2022</c:v>
                </c:pt>
                <c:pt idx="243">
                  <c:v>01.09.2022</c:v>
                </c:pt>
                <c:pt idx="244">
                  <c:v>02.09.2022</c:v>
                </c:pt>
                <c:pt idx="245">
                  <c:v>03.09.2022</c:v>
                </c:pt>
                <c:pt idx="246">
                  <c:v>04.09.2022</c:v>
                </c:pt>
                <c:pt idx="247">
                  <c:v>05.09.2022</c:v>
                </c:pt>
                <c:pt idx="248">
                  <c:v>06.09.2022</c:v>
                </c:pt>
                <c:pt idx="249">
                  <c:v>07.09.2022</c:v>
                </c:pt>
                <c:pt idx="250">
                  <c:v>08.09.2022</c:v>
                </c:pt>
                <c:pt idx="251">
                  <c:v>09.09.2022</c:v>
                </c:pt>
                <c:pt idx="252">
                  <c:v>10.09.2022</c:v>
                </c:pt>
                <c:pt idx="253">
                  <c:v>11.09.2022</c:v>
                </c:pt>
                <c:pt idx="254">
                  <c:v>12.09.2022</c:v>
                </c:pt>
                <c:pt idx="255">
                  <c:v>13.09.2022</c:v>
                </c:pt>
                <c:pt idx="256">
                  <c:v>14.09.2022</c:v>
                </c:pt>
                <c:pt idx="257">
                  <c:v>15.09.2022</c:v>
                </c:pt>
                <c:pt idx="258">
                  <c:v>16.09.2022</c:v>
                </c:pt>
                <c:pt idx="259">
                  <c:v>17.09.2022</c:v>
                </c:pt>
                <c:pt idx="260">
                  <c:v>18.09.2022</c:v>
                </c:pt>
                <c:pt idx="261">
                  <c:v>19.09.2022</c:v>
                </c:pt>
                <c:pt idx="262">
                  <c:v>20.09.2022</c:v>
                </c:pt>
                <c:pt idx="263">
                  <c:v>21.09.2022</c:v>
                </c:pt>
                <c:pt idx="264">
                  <c:v>22.09.2022</c:v>
                </c:pt>
                <c:pt idx="265">
                  <c:v>23.09.2022</c:v>
                </c:pt>
                <c:pt idx="266">
                  <c:v>24.09.2022</c:v>
                </c:pt>
                <c:pt idx="267">
                  <c:v>25.09.2022</c:v>
                </c:pt>
                <c:pt idx="268">
                  <c:v>26.09.2022</c:v>
                </c:pt>
                <c:pt idx="269">
                  <c:v>27.09.2022</c:v>
                </c:pt>
                <c:pt idx="270">
                  <c:v>28.09.2022</c:v>
                </c:pt>
                <c:pt idx="271">
                  <c:v>29.09.2022</c:v>
                </c:pt>
                <c:pt idx="272">
                  <c:v>30.09.2022</c:v>
                </c:pt>
                <c:pt idx="273">
                  <c:v>01.10.2022</c:v>
                </c:pt>
                <c:pt idx="274">
                  <c:v>02.10.2022</c:v>
                </c:pt>
                <c:pt idx="275">
                  <c:v>03.10.2022</c:v>
                </c:pt>
                <c:pt idx="276">
                  <c:v>04.10.2022</c:v>
                </c:pt>
                <c:pt idx="277">
                  <c:v>05.10.2022</c:v>
                </c:pt>
                <c:pt idx="278">
                  <c:v>06.10.2022</c:v>
                </c:pt>
                <c:pt idx="279">
                  <c:v>07.10.2022</c:v>
                </c:pt>
                <c:pt idx="280">
                  <c:v>08.10.2022</c:v>
                </c:pt>
                <c:pt idx="281">
                  <c:v>09.10.2022</c:v>
                </c:pt>
                <c:pt idx="282">
                  <c:v>10.10.2022</c:v>
                </c:pt>
                <c:pt idx="283">
                  <c:v>11.10.2022</c:v>
                </c:pt>
                <c:pt idx="284">
                  <c:v>12.10.2022</c:v>
                </c:pt>
                <c:pt idx="285">
                  <c:v>13.10.2022</c:v>
                </c:pt>
                <c:pt idx="286">
                  <c:v>14.10.2022</c:v>
                </c:pt>
                <c:pt idx="287">
                  <c:v>15.10.2022</c:v>
                </c:pt>
                <c:pt idx="288">
                  <c:v>16.10.2022</c:v>
                </c:pt>
                <c:pt idx="289">
                  <c:v>17.10.2022</c:v>
                </c:pt>
                <c:pt idx="290">
                  <c:v>18.10.2022</c:v>
                </c:pt>
                <c:pt idx="291">
                  <c:v>19.10.2022</c:v>
                </c:pt>
                <c:pt idx="292">
                  <c:v>20.10.2022</c:v>
                </c:pt>
                <c:pt idx="293">
                  <c:v>21.10.2022</c:v>
                </c:pt>
                <c:pt idx="294">
                  <c:v>22.10.2022</c:v>
                </c:pt>
                <c:pt idx="295">
                  <c:v>23.10.2022</c:v>
                </c:pt>
                <c:pt idx="296">
                  <c:v>24.10.2022</c:v>
                </c:pt>
                <c:pt idx="297">
                  <c:v>25.10.2022</c:v>
                </c:pt>
                <c:pt idx="298">
                  <c:v>26.10.2022</c:v>
                </c:pt>
                <c:pt idx="299">
                  <c:v>27.10.2022</c:v>
                </c:pt>
                <c:pt idx="300">
                  <c:v>28.10.2022</c:v>
                </c:pt>
                <c:pt idx="301">
                  <c:v>29.10.2022</c:v>
                </c:pt>
                <c:pt idx="302">
                  <c:v>30.10.2022</c:v>
                </c:pt>
                <c:pt idx="303">
                  <c:v>31.10.2022</c:v>
                </c:pt>
                <c:pt idx="304">
                  <c:v>01.11.2022</c:v>
                </c:pt>
                <c:pt idx="305">
                  <c:v>02.11.2022</c:v>
                </c:pt>
                <c:pt idx="306">
                  <c:v>03.11.2022</c:v>
                </c:pt>
                <c:pt idx="307">
                  <c:v>04.11.2022</c:v>
                </c:pt>
                <c:pt idx="308">
                  <c:v>05.11.2022</c:v>
                </c:pt>
                <c:pt idx="309">
                  <c:v>06.11.2022</c:v>
                </c:pt>
                <c:pt idx="310">
                  <c:v>07.11.2022</c:v>
                </c:pt>
                <c:pt idx="311">
                  <c:v>08.11.2022</c:v>
                </c:pt>
                <c:pt idx="312">
                  <c:v>09.11.2022</c:v>
                </c:pt>
                <c:pt idx="313">
                  <c:v>10.11.2022</c:v>
                </c:pt>
                <c:pt idx="314">
                  <c:v>11.11.2022</c:v>
                </c:pt>
                <c:pt idx="315">
                  <c:v>12.11.2022</c:v>
                </c:pt>
                <c:pt idx="316">
                  <c:v>13.11.2022</c:v>
                </c:pt>
                <c:pt idx="317">
                  <c:v>14.11.2022</c:v>
                </c:pt>
                <c:pt idx="318">
                  <c:v>15.11.2022</c:v>
                </c:pt>
                <c:pt idx="319">
                  <c:v>16.11.2022</c:v>
                </c:pt>
                <c:pt idx="320">
                  <c:v>17.11.2022</c:v>
                </c:pt>
                <c:pt idx="321">
                  <c:v>18.11.2022</c:v>
                </c:pt>
                <c:pt idx="322">
                  <c:v>19.11.2022</c:v>
                </c:pt>
                <c:pt idx="323">
                  <c:v>20.11.2022</c:v>
                </c:pt>
                <c:pt idx="324">
                  <c:v>21.11.2022</c:v>
                </c:pt>
                <c:pt idx="325">
                  <c:v>22.11.2022</c:v>
                </c:pt>
                <c:pt idx="326">
                  <c:v>23.11.2022</c:v>
                </c:pt>
                <c:pt idx="327">
                  <c:v>24.11.2022</c:v>
                </c:pt>
                <c:pt idx="328">
                  <c:v>25.11.2022</c:v>
                </c:pt>
                <c:pt idx="329">
                  <c:v>26.11.2022</c:v>
                </c:pt>
                <c:pt idx="330">
                  <c:v>27.11.2022</c:v>
                </c:pt>
                <c:pt idx="331">
                  <c:v>28.11.2022</c:v>
                </c:pt>
                <c:pt idx="332">
                  <c:v>29.11.2022</c:v>
                </c:pt>
                <c:pt idx="333">
                  <c:v>30.11.2022</c:v>
                </c:pt>
                <c:pt idx="334">
                  <c:v>01.12.2022</c:v>
                </c:pt>
                <c:pt idx="335">
                  <c:v>02.12.2022</c:v>
                </c:pt>
                <c:pt idx="336">
                  <c:v>03.12.2022</c:v>
                </c:pt>
                <c:pt idx="337">
                  <c:v>04.12.2022</c:v>
                </c:pt>
                <c:pt idx="338">
                  <c:v>05.12.2022</c:v>
                </c:pt>
                <c:pt idx="339">
                  <c:v>06.12.2022</c:v>
                </c:pt>
                <c:pt idx="340">
                  <c:v>07.12.2022</c:v>
                </c:pt>
                <c:pt idx="341">
                  <c:v>08.12.2022</c:v>
                </c:pt>
                <c:pt idx="342">
                  <c:v>09.12.2022</c:v>
                </c:pt>
                <c:pt idx="343">
                  <c:v>10.12.2022</c:v>
                </c:pt>
                <c:pt idx="344">
                  <c:v>11.12.2022</c:v>
                </c:pt>
                <c:pt idx="345">
                  <c:v>12.12.2022</c:v>
                </c:pt>
                <c:pt idx="346">
                  <c:v>13.12.2022</c:v>
                </c:pt>
                <c:pt idx="347">
                  <c:v>14.12.2022</c:v>
                </c:pt>
                <c:pt idx="348">
                  <c:v>15.12.2022</c:v>
                </c:pt>
                <c:pt idx="349">
                  <c:v>16.12.2022</c:v>
                </c:pt>
                <c:pt idx="350">
                  <c:v>17.12.2022</c:v>
                </c:pt>
                <c:pt idx="351">
                  <c:v>18.12.2022</c:v>
                </c:pt>
                <c:pt idx="352">
                  <c:v>19.12.2022</c:v>
                </c:pt>
                <c:pt idx="353">
                  <c:v>20.12.2022</c:v>
                </c:pt>
                <c:pt idx="354">
                  <c:v>21.12.2022</c:v>
                </c:pt>
                <c:pt idx="355">
                  <c:v>22.12.2022</c:v>
                </c:pt>
                <c:pt idx="356">
                  <c:v>23.12.2022</c:v>
                </c:pt>
                <c:pt idx="357">
                  <c:v>24.12.2022</c:v>
                </c:pt>
                <c:pt idx="358">
                  <c:v>25.12.2022</c:v>
                </c:pt>
                <c:pt idx="359">
                  <c:v>26.12.2022</c:v>
                </c:pt>
                <c:pt idx="360">
                  <c:v>27.12.2022</c:v>
                </c:pt>
                <c:pt idx="361">
                  <c:v>28.12.2022</c:v>
                </c:pt>
                <c:pt idx="362">
                  <c:v>29.12.2022</c:v>
                </c:pt>
                <c:pt idx="363">
                  <c:v>30.12.2022</c:v>
                </c:pt>
                <c:pt idx="364">
                  <c:v>31.12.2022</c:v>
                </c:pt>
              </c:strCache>
            </c:strRef>
          </c:cat>
          <c:val>
            <c:numRef>
              <c:f>Sheet1!$N$2:$N$366</c:f>
              <c:numCache>
                <c:formatCode>General</c:formatCode>
                <c:ptCount val="365"/>
                <c:pt idx="0">
                  <c:v>20182</c:v>
                </c:pt>
                <c:pt idx="1">
                  <c:v>22599</c:v>
                </c:pt>
                <c:pt idx="2">
                  <c:v>22134</c:v>
                </c:pt>
                <c:pt idx="3">
                  <c:v>22565</c:v>
                </c:pt>
                <c:pt idx="4">
                  <c:v>22769</c:v>
                </c:pt>
                <c:pt idx="5">
                  <c:v>23255</c:v>
                </c:pt>
                <c:pt idx="6">
                  <c:v>26336</c:v>
                </c:pt>
                <c:pt idx="7">
                  <c:v>26302</c:v>
                </c:pt>
                <c:pt idx="8">
                  <c:v>26189</c:v>
                </c:pt>
                <c:pt idx="9">
                  <c:v>26343</c:v>
                </c:pt>
                <c:pt idx="10">
                  <c:v>31930</c:v>
                </c:pt>
                <c:pt idx="11">
                  <c:v>55181</c:v>
                </c:pt>
                <c:pt idx="12">
                  <c:v>47611</c:v>
                </c:pt>
                <c:pt idx="13">
                  <c:v>46781</c:v>
                </c:pt>
                <c:pt idx="14">
                  <c:v>52037</c:v>
                </c:pt>
                <c:pt idx="15">
                  <c:v>95614</c:v>
                </c:pt>
                <c:pt idx="16">
                  <c:v>71592</c:v>
                </c:pt>
                <c:pt idx="17">
                  <c:v>31859</c:v>
                </c:pt>
                <c:pt idx="18">
                  <c:v>29531</c:v>
                </c:pt>
                <c:pt idx="19">
                  <c:v>29606</c:v>
                </c:pt>
                <c:pt idx="20">
                  <c:v>43520</c:v>
                </c:pt>
                <c:pt idx="21">
                  <c:v>35034</c:v>
                </c:pt>
                <c:pt idx="22">
                  <c:v>34197</c:v>
                </c:pt>
                <c:pt idx="23">
                  <c:v>29466</c:v>
                </c:pt>
                <c:pt idx="24">
                  <c:v>29563</c:v>
                </c:pt>
                <c:pt idx="25">
                  <c:v>29447</c:v>
                </c:pt>
                <c:pt idx="26">
                  <c:v>33722</c:v>
                </c:pt>
                <c:pt idx="27">
                  <c:v>31556</c:v>
                </c:pt>
                <c:pt idx="28">
                  <c:v>31061</c:v>
                </c:pt>
                <c:pt idx="29">
                  <c:v>28191</c:v>
                </c:pt>
                <c:pt idx="30">
                  <c:v>24711</c:v>
                </c:pt>
                <c:pt idx="31">
                  <c:v>25286</c:v>
                </c:pt>
                <c:pt idx="32">
                  <c:v>25244</c:v>
                </c:pt>
                <c:pt idx="33">
                  <c:v>24245</c:v>
                </c:pt>
                <c:pt idx="34">
                  <c:v>26978</c:v>
                </c:pt>
                <c:pt idx="35">
                  <c:v>34095</c:v>
                </c:pt>
                <c:pt idx="36">
                  <c:v>30182</c:v>
                </c:pt>
                <c:pt idx="37">
                  <c:v>27615</c:v>
                </c:pt>
                <c:pt idx="38">
                  <c:v>24826</c:v>
                </c:pt>
                <c:pt idx="39">
                  <c:v>22364</c:v>
                </c:pt>
                <c:pt idx="40">
                  <c:v>21726</c:v>
                </c:pt>
                <c:pt idx="41">
                  <c:v>24491</c:v>
                </c:pt>
                <c:pt idx="42">
                  <c:v>23343</c:v>
                </c:pt>
                <c:pt idx="43">
                  <c:v>21587</c:v>
                </c:pt>
                <c:pt idx="44">
                  <c:v>21085</c:v>
                </c:pt>
                <c:pt idx="45">
                  <c:v>21786</c:v>
                </c:pt>
                <c:pt idx="46">
                  <c:v>22735</c:v>
                </c:pt>
                <c:pt idx="47">
                  <c:v>22641</c:v>
                </c:pt>
                <c:pt idx="48">
                  <c:v>22915</c:v>
                </c:pt>
                <c:pt idx="49">
                  <c:v>25165</c:v>
                </c:pt>
                <c:pt idx="50">
                  <c:v>21705</c:v>
                </c:pt>
                <c:pt idx="51">
                  <c:v>20918</c:v>
                </c:pt>
                <c:pt idx="52">
                  <c:v>21210</c:v>
                </c:pt>
                <c:pt idx="53">
                  <c:v>19843</c:v>
                </c:pt>
                <c:pt idx="54">
                  <c:v>17525</c:v>
                </c:pt>
                <c:pt idx="55">
                  <c:v>18534</c:v>
                </c:pt>
                <c:pt idx="56">
                  <c:v>18456</c:v>
                </c:pt>
                <c:pt idx="57">
                  <c:v>17639</c:v>
                </c:pt>
                <c:pt idx="58">
                  <c:v>17640</c:v>
                </c:pt>
                <c:pt idx="59">
                  <c:v>17949</c:v>
                </c:pt>
                <c:pt idx="60">
                  <c:v>17717</c:v>
                </c:pt>
                <c:pt idx="61">
                  <c:v>18562</c:v>
                </c:pt>
                <c:pt idx="62">
                  <c:v>19962</c:v>
                </c:pt>
                <c:pt idx="63">
                  <c:v>20775</c:v>
                </c:pt>
                <c:pt idx="64">
                  <c:v>19051</c:v>
                </c:pt>
                <c:pt idx="65">
                  <c:v>18379</c:v>
                </c:pt>
                <c:pt idx="66">
                  <c:v>18977</c:v>
                </c:pt>
                <c:pt idx="67">
                  <c:v>18872</c:v>
                </c:pt>
                <c:pt idx="68">
                  <c:v>20257</c:v>
                </c:pt>
                <c:pt idx="69">
                  <c:v>30370</c:v>
                </c:pt>
                <c:pt idx="70">
                  <c:v>24241</c:v>
                </c:pt>
                <c:pt idx="71">
                  <c:v>20575</c:v>
                </c:pt>
                <c:pt idx="72">
                  <c:v>20782</c:v>
                </c:pt>
                <c:pt idx="73">
                  <c:v>22054</c:v>
                </c:pt>
                <c:pt idx="74">
                  <c:v>26764</c:v>
                </c:pt>
                <c:pt idx="75">
                  <c:v>22229</c:v>
                </c:pt>
                <c:pt idx="76">
                  <c:v>21571</c:v>
                </c:pt>
                <c:pt idx="77">
                  <c:v>23168</c:v>
                </c:pt>
                <c:pt idx="78">
                  <c:v>23781</c:v>
                </c:pt>
                <c:pt idx="79">
                  <c:v>23075</c:v>
                </c:pt>
                <c:pt idx="80">
                  <c:v>23252</c:v>
                </c:pt>
                <c:pt idx="81">
                  <c:v>21727</c:v>
                </c:pt>
                <c:pt idx="82">
                  <c:v>21153</c:v>
                </c:pt>
                <c:pt idx="83">
                  <c:v>21312</c:v>
                </c:pt>
                <c:pt idx="84">
                  <c:v>21509</c:v>
                </c:pt>
                <c:pt idx="85">
                  <c:v>20562</c:v>
                </c:pt>
                <c:pt idx="86">
                  <c:v>21040</c:v>
                </c:pt>
                <c:pt idx="87">
                  <c:v>20853</c:v>
                </c:pt>
                <c:pt idx="88">
                  <c:v>21267</c:v>
                </c:pt>
                <c:pt idx="89">
                  <c:v>21462</c:v>
                </c:pt>
                <c:pt idx="90">
                  <c:v>24145</c:v>
                </c:pt>
                <c:pt idx="91">
                  <c:v>33087</c:v>
                </c:pt>
                <c:pt idx="92">
                  <c:v>31889</c:v>
                </c:pt>
                <c:pt idx="93">
                  <c:v>27338</c:v>
                </c:pt>
                <c:pt idx="94">
                  <c:v>28041</c:v>
                </c:pt>
                <c:pt idx="95">
                  <c:v>23694</c:v>
                </c:pt>
                <c:pt idx="96">
                  <c:v>25784</c:v>
                </c:pt>
                <c:pt idx="97">
                  <c:v>27590</c:v>
                </c:pt>
                <c:pt idx="98">
                  <c:v>31494</c:v>
                </c:pt>
                <c:pt idx="99">
                  <c:v>31706</c:v>
                </c:pt>
                <c:pt idx="100">
                  <c:v>28290</c:v>
                </c:pt>
                <c:pt idx="101">
                  <c:v>29925</c:v>
                </c:pt>
                <c:pt idx="102">
                  <c:v>29991</c:v>
                </c:pt>
                <c:pt idx="103">
                  <c:v>31821</c:v>
                </c:pt>
                <c:pt idx="104">
                  <c:v>37256</c:v>
                </c:pt>
                <c:pt idx="105">
                  <c:v>38735</c:v>
                </c:pt>
                <c:pt idx="106">
                  <c:v>36328</c:v>
                </c:pt>
                <c:pt idx="107">
                  <c:v>37656</c:v>
                </c:pt>
                <c:pt idx="108">
                  <c:v>37448</c:v>
                </c:pt>
                <c:pt idx="109">
                  <c:v>33911</c:v>
                </c:pt>
                <c:pt idx="110">
                  <c:v>32786</c:v>
                </c:pt>
                <c:pt idx="111">
                  <c:v>35470</c:v>
                </c:pt>
                <c:pt idx="112">
                  <c:v>38344</c:v>
                </c:pt>
                <c:pt idx="113">
                  <c:v>36443</c:v>
                </c:pt>
                <c:pt idx="114">
                  <c:v>32902</c:v>
                </c:pt>
                <c:pt idx="115">
                  <c:v>35027</c:v>
                </c:pt>
                <c:pt idx="116">
                  <c:v>32139</c:v>
                </c:pt>
                <c:pt idx="117">
                  <c:v>30481</c:v>
                </c:pt>
                <c:pt idx="118">
                  <c:v>33243</c:v>
                </c:pt>
                <c:pt idx="119">
                  <c:v>31583</c:v>
                </c:pt>
                <c:pt idx="120">
                  <c:v>32424</c:v>
                </c:pt>
                <c:pt idx="121">
                  <c:v>32365</c:v>
                </c:pt>
                <c:pt idx="122">
                  <c:v>33454</c:v>
                </c:pt>
                <c:pt idx="123">
                  <c:v>38463</c:v>
                </c:pt>
                <c:pt idx="124">
                  <c:v>37163</c:v>
                </c:pt>
                <c:pt idx="125">
                  <c:v>45797</c:v>
                </c:pt>
                <c:pt idx="126">
                  <c:v>45727</c:v>
                </c:pt>
                <c:pt idx="127">
                  <c:v>50543</c:v>
                </c:pt>
                <c:pt idx="128">
                  <c:v>39452</c:v>
                </c:pt>
                <c:pt idx="129">
                  <c:v>31794</c:v>
                </c:pt>
                <c:pt idx="130">
                  <c:v>28422</c:v>
                </c:pt>
                <c:pt idx="131">
                  <c:v>30040</c:v>
                </c:pt>
                <c:pt idx="132">
                  <c:v>34438</c:v>
                </c:pt>
                <c:pt idx="133">
                  <c:v>33196</c:v>
                </c:pt>
                <c:pt idx="134">
                  <c:v>29917</c:v>
                </c:pt>
                <c:pt idx="135">
                  <c:v>26745</c:v>
                </c:pt>
                <c:pt idx="136">
                  <c:v>26988</c:v>
                </c:pt>
                <c:pt idx="137">
                  <c:v>27675</c:v>
                </c:pt>
                <c:pt idx="138">
                  <c:v>28448</c:v>
                </c:pt>
                <c:pt idx="139">
                  <c:v>30960</c:v>
                </c:pt>
                <c:pt idx="140">
                  <c:v>30932</c:v>
                </c:pt>
                <c:pt idx="141">
                  <c:v>29277</c:v>
                </c:pt>
                <c:pt idx="142">
                  <c:v>28564</c:v>
                </c:pt>
                <c:pt idx="143">
                  <c:v>30156</c:v>
                </c:pt>
                <c:pt idx="144">
                  <c:v>31128</c:v>
                </c:pt>
                <c:pt idx="145">
                  <c:v>32094</c:v>
                </c:pt>
                <c:pt idx="146">
                  <c:v>32403</c:v>
                </c:pt>
                <c:pt idx="147">
                  <c:v>29594</c:v>
                </c:pt>
                <c:pt idx="148">
                  <c:v>28752</c:v>
                </c:pt>
                <c:pt idx="149">
                  <c:v>27108</c:v>
                </c:pt>
                <c:pt idx="150">
                  <c:v>27760</c:v>
                </c:pt>
                <c:pt idx="151">
                  <c:v>26648</c:v>
                </c:pt>
                <c:pt idx="152">
                  <c:v>28392</c:v>
                </c:pt>
                <c:pt idx="153">
                  <c:v>28999</c:v>
                </c:pt>
                <c:pt idx="154">
                  <c:v>29185</c:v>
                </c:pt>
                <c:pt idx="155">
                  <c:v>29557</c:v>
                </c:pt>
                <c:pt idx="156">
                  <c:v>27363</c:v>
                </c:pt>
                <c:pt idx="157">
                  <c:v>27485</c:v>
                </c:pt>
                <c:pt idx="158">
                  <c:v>27434</c:v>
                </c:pt>
                <c:pt idx="159">
                  <c:v>28141</c:v>
                </c:pt>
                <c:pt idx="160">
                  <c:v>28668</c:v>
                </c:pt>
                <c:pt idx="161">
                  <c:v>32715</c:v>
                </c:pt>
                <c:pt idx="162">
                  <c:v>29959</c:v>
                </c:pt>
                <c:pt idx="163">
                  <c:v>29206</c:v>
                </c:pt>
                <c:pt idx="164">
                  <c:v>28485</c:v>
                </c:pt>
                <c:pt idx="165">
                  <c:v>30413</c:v>
                </c:pt>
                <c:pt idx="166">
                  <c:v>30729</c:v>
                </c:pt>
                <c:pt idx="167">
                  <c:v>31254</c:v>
                </c:pt>
                <c:pt idx="168">
                  <c:v>31904</c:v>
                </c:pt>
                <c:pt idx="169">
                  <c:v>29691</c:v>
                </c:pt>
                <c:pt idx="170">
                  <c:v>27953</c:v>
                </c:pt>
                <c:pt idx="171">
                  <c:v>28641</c:v>
                </c:pt>
                <c:pt idx="172">
                  <c:v>28277</c:v>
                </c:pt>
                <c:pt idx="173">
                  <c:v>28306</c:v>
                </c:pt>
                <c:pt idx="174">
                  <c:v>30843</c:v>
                </c:pt>
                <c:pt idx="175">
                  <c:v>33989</c:v>
                </c:pt>
                <c:pt idx="176">
                  <c:v>33143</c:v>
                </c:pt>
                <c:pt idx="177">
                  <c:v>30483</c:v>
                </c:pt>
                <c:pt idx="178">
                  <c:v>28514</c:v>
                </c:pt>
                <c:pt idx="179">
                  <c:v>27532</c:v>
                </c:pt>
                <c:pt idx="180">
                  <c:v>28313</c:v>
                </c:pt>
                <c:pt idx="181">
                  <c:v>32537</c:v>
                </c:pt>
                <c:pt idx="182">
                  <c:v>36158</c:v>
                </c:pt>
                <c:pt idx="183">
                  <c:v>31530</c:v>
                </c:pt>
                <c:pt idx="184">
                  <c:v>30598</c:v>
                </c:pt>
                <c:pt idx="185">
                  <c:v>29586</c:v>
                </c:pt>
                <c:pt idx="186">
                  <c:v>27167</c:v>
                </c:pt>
                <c:pt idx="187">
                  <c:v>28580</c:v>
                </c:pt>
                <c:pt idx="188">
                  <c:v>29634</c:v>
                </c:pt>
                <c:pt idx="189">
                  <c:v>35648</c:v>
                </c:pt>
                <c:pt idx="190">
                  <c:v>37161</c:v>
                </c:pt>
                <c:pt idx="191">
                  <c:v>31783</c:v>
                </c:pt>
                <c:pt idx="192">
                  <c:v>30712</c:v>
                </c:pt>
                <c:pt idx="193">
                  <c:v>34466</c:v>
                </c:pt>
                <c:pt idx="194">
                  <c:v>38312</c:v>
                </c:pt>
                <c:pt idx="195">
                  <c:v>45514</c:v>
                </c:pt>
                <c:pt idx="196">
                  <c:v>43782</c:v>
                </c:pt>
                <c:pt idx="197">
                  <c:v>41948</c:v>
                </c:pt>
                <c:pt idx="198">
                  <c:v>36931</c:v>
                </c:pt>
                <c:pt idx="199">
                  <c:v>36893</c:v>
                </c:pt>
                <c:pt idx="200">
                  <c:v>35523</c:v>
                </c:pt>
                <c:pt idx="201">
                  <c:v>34387</c:v>
                </c:pt>
                <c:pt idx="202">
                  <c:v>41014</c:v>
                </c:pt>
                <c:pt idx="203">
                  <c:v>43604</c:v>
                </c:pt>
                <c:pt idx="204">
                  <c:v>42092</c:v>
                </c:pt>
                <c:pt idx="205">
                  <c:v>39043</c:v>
                </c:pt>
                <c:pt idx="206">
                  <c:v>40318</c:v>
                </c:pt>
                <c:pt idx="207">
                  <c:v>42007</c:v>
                </c:pt>
                <c:pt idx="208">
                  <c:v>42877</c:v>
                </c:pt>
                <c:pt idx="209">
                  <c:v>52376</c:v>
                </c:pt>
                <c:pt idx="210">
                  <c:v>62042</c:v>
                </c:pt>
                <c:pt idx="211">
                  <c:v>54108</c:v>
                </c:pt>
                <c:pt idx="212">
                  <c:v>48801</c:v>
                </c:pt>
                <c:pt idx="213">
                  <c:v>44846</c:v>
                </c:pt>
                <c:pt idx="214">
                  <c:v>41215</c:v>
                </c:pt>
                <c:pt idx="215">
                  <c:v>41784</c:v>
                </c:pt>
                <c:pt idx="216">
                  <c:v>44511</c:v>
                </c:pt>
                <c:pt idx="217">
                  <c:v>45983</c:v>
                </c:pt>
                <c:pt idx="218">
                  <c:v>41409</c:v>
                </c:pt>
                <c:pt idx="219">
                  <c:v>39018</c:v>
                </c:pt>
                <c:pt idx="220">
                  <c:v>37128</c:v>
                </c:pt>
                <c:pt idx="221">
                  <c:v>36979</c:v>
                </c:pt>
                <c:pt idx="222">
                  <c:v>37723</c:v>
                </c:pt>
                <c:pt idx="223">
                  <c:v>41332</c:v>
                </c:pt>
                <c:pt idx="224">
                  <c:v>42269</c:v>
                </c:pt>
                <c:pt idx="225">
                  <c:v>45937</c:v>
                </c:pt>
                <c:pt idx="226">
                  <c:v>42457</c:v>
                </c:pt>
                <c:pt idx="227">
                  <c:v>42369</c:v>
                </c:pt>
                <c:pt idx="228">
                  <c:v>41170</c:v>
                </c:pt>
                <c:pt idx="229">
                  <c:v>41369</c:v>
                </c:pt>
                <c:pt idx="230">
                  <c:v>44459</c:v>
                </c:pt>
                <c:pt idx="231">
                  <c:v>43564</c:v>
                </c:pt>
                <c:pt idx="232">
                  <c:v>43148</c:v>
                </c:pt>
                <c:pt idx="233">
                  <c:v>41475</c:v>
                </c:pt>
                <c:pt idx="234">
                  <c:v>43556</c:v>
                </c:pt>
                <c:pt idx="235">
                  <c:v>41351</c:v>
                </c:pt>
                <c:pt idx="236">
                  <c:v>41763</c:v>
                </c:pt>
                <c:pt idx="237">
                  <c:v>45423</c:v>
                </c:pt>
                <c:pt idx="238">
                  <c:v>46644</c:v>
                </c:pt>
                <c:pt idx="239">
                  <c:v>46263</c:v>
                </c:pt>
                <c:pt idx="240">
                  <c:v>44125</c:v>
                </c:pt>
                <c:pt idx="241">
                  <c:v>41966</c:v>
                </c:pt>
                <c:pt idx="242">
                  <c:v>39876</c:v>
                </c:pt>
                <c:pt idx="243">
                  <c:v>37080</c:v>
                </c:pt>
                <c:pt idx="244">
                  <c:v>38483</c:v>
                </c:pt>
                <c:pt idx="245">
                  <c:v>41489</c:v>
                </c:pt>
                <c:pt idx="246">
                  <c:v>34467</c:v>
                </c:pt>
                <c:pt idx="247">
                  <c:v>33669</c:v>
                </c:pt>
                <c:pt idx="248">
                  <c:v>34983</c:v>
                </c:pt>
                <c:pt idx="249">
                  <c:v>33373</c:v>
                </c:pt>
                <c:pt idx="250">
                  <c:v>38216</c:v>
                </c:pt>
                <c:pt idx="251">
                  <c:v>39352</c:v>
                </c:pt>
                <c:pt idx="252">
                  <c:v>41592</c:v>
                </c:pt>
                <c:pt idx="253">
                  <c:v>41825</c:v>
                </c:pt>
                <c:pt idx="254">
                  <c:v>39182</c:v>
                </c:pt>
                <c:pt idx="255">
                  <c:v>39346</c:v>
                </c:pt>
                <c:pt idx="256">
                  <c:v>38025</c:v>
                </c:pt>
                <c:pt idx="257">
                  <c:v>39976</c:v>
                </c:pt>
                <c:pt idx="258">
                  <c:v>40832</c:v>
                </c:pt>
                <c:pt idx="259">
                  <c:v>39376</c:v>
                </c:pt>
                <c:pt idx="260">
                  <c:v>38217</c:v>
                </c:pt>
                <c:pt idx="261">
                  <c:v>36717</c:v>
                </c:pt>
                <c:pt idx="262">
                  <c:v>36502</c:v>
                </c:pt>
                <c:pt idx="263">
                  <c:v>35152</c:v>
                </c:pt>
                <c:pt idx="264">
                  <c:v>36723</c:v>
                </c:pt>
                <c:pt idx="265">
                  <c:v>39914</c:v>
                </c:pt>
                <c:pt idx="266">
                  <c:v>45580</c:v>
                </c:pt>
                <c:pt idx="267">
                  <c:v>41268</c:v>
                </c:pt>
                <c:pt idx="268">
                  <c:v>37594</c:v>
                </c:pt>
                <c:pt idx="269">
                  <c:v>36203</c:v>
                </c:pt>
                <c:pt idx="270">
                  <c:v>37518</c:v>
                </c:pt>
                <c:pt idx="271">
                  <c:v>40380</c:v>
                </c:pt>
                <c:pt idx="272">
                  <c:v>42285</c:v>
                </c:pt>
                <c:pt idx="273">
                  <c:v>45774</c:v>
                </c:pt>
                <c:pt idx="274">
                  <c:v>46319</c:v>
                </c:pt>
                <c:pt idx="275">
                  <c:v>44713</c:v>
                </c:pt>
                <c:pt idx="276">
                  <c:v>45483</c:v>
                </c:pt>
                <c:pt idx="277">
                  <c:v>43516</c:v>
                </c:pt>
                <c:pt idx="278">
                  <c:v>45863</c:v>
                </c:pt>
                <c:pt idx="279">
                  <c:v>46965</c:v>
                </c:pt>
                <c:pt idx="280">
                  <c:v>50936</c:v>
                </c:pt>
                <c:pt idx="281">
                  <c:v>47189</c:v>
                </c:pt>
                <c:pt idx="282">
                  <c:v>43117</c:v>
                </c:pt>
                <c:pt idx="283">
                  <c:v>42108</c:v>
                </c:pt>
                <c:pt idx="284">
                  <c:v>41155</c:v>
                </c:pt>
                <c:pt idx="285">
                  <c:v>43330</c:v>
                </c:pt>
                <c:pt idx="286">
                  <c:v>45836</c:v>
                </c:pt>
                <c:pt idx="287">
                  <c:v>47982</c:v>
                </c:pt>
                <c:pt idx="288">
                  <c:v>44733</c:v>
                </c:pt>
                <c:pt idx="289">
                  <c:v>38750</c:v>
                </c:pt>
                <c:pt idx="290">
                  <c:v>41004</c:v>
                </c:pt>
                <c:pt idx="291">
                  <c:v>36008</c:v>
                </c:pt>
                <c:pt idx="292">
                  <c:v>37089</c:v>
                </c:pt>
                <c:pt idx="293">
                  <c:v>41521</c:v>
                </c:pt>
                <c:pt idx="294">
                  <c:v>41465</c:v>
                </c:pt>
                <c:pt idx="295">
                  <c:v>37918</c:v>
                </c:pt>
                <c:pt idx="296">
                  <c:v>35807</c:v>
                </c:pt>
                <c:pt idx="297">
                  <c:v>36319</c:v>
                </c:pt>
                <c:pt idx="298">
                  <c:v>32671</c:v>
                </c:pt>
                <c:pt idx="299">
                  <c:v>33813</c:v>
                </c:pt>
                <c:pt idx="300">
                  <c:v>33371</c:v>
                </c:pt>
                <c:pt idx="301">
                  <c:v>38157</c:v>
                </c:pt>
                <c:pt idx="302">
                  <c:v>34727</c:v>
                </c:pt>
                <c:pt idx="303">
                  <c:v>32229</c:v>
                </c:pt>
                <c:pt idx="304">
                  <c:v>48100</c:v>
                </c:pt>
                <c:pt idx="305">
                  <c:v>41716</c:v>
                </c:pt>
                <c:pt idx="306">
                  <c:v>35768</c:v>
                </c:pt>
                <c:pt idx="307">
                  <c:v>38299</c:v>
                </c:pt>
                <c:pt idx="308">
                  <c:v>40677</c:v>
                </c:pt>
                <c:pt idx="309">
                  <c:v>38114</c:v>
                </c:pt>
                <c:pt idx="310">
                  <c:v>34598</c:v>
                </c:pt>
                <c:pt idx="311">
                  <c:v>32615</c:v>
                </c:pt>
                <c:pt idx="312">
                  <c:v>32994</c:v>
                </c:pt>
                <c:pt idx="313">
                  <c:v>34455</c:v>
                </c:pt>
                <c:pt idx="314">
                  <c:v>39622</c:v>
                </c:pt>
                <c:pt idx="315">
                  <c:v>39162</c:v>
                </c:pt>
                <c:pt idx="316">
                  <c:v>36269</c:v>
                </c:pt>
                <c:pt idx="317">
                  <c:v>35424</c:v>
                </c:pt>
                <c:pt idx="318">
                  <c:v>37336</c:v>
                </c:pt>
                <c:pt idx="319">
                  <c:v>44803</c:v>
                </c:pt>
                <c:pt idx="320">
                  <c:v>44417</c:v>
                </c:pt>
                <c:pt idx="321">
                  <c:v>49345</c:v>
                </c:pt>
                <c:pt idx="322">
                  <c:v>53291</c:v>
                </c:pt>
                <c:pt idx="323">
                  <c:v>48126</c:v>
                </c:pt>
                <c:pt idx="324">
                  <c:v>45265</c:v>
                </c:pt>
                <c:pt idx="325">
                  <c:v>44310</c:v>
                </c:pt>
                <c:pt idx="326">
                  <c:v>41576</c:v>
                </c:pt>
                <c:pt idx="327">
                  <c:v>40974</c:v>
                </c:pt>
                <c:pt idx="328">
                  <c:v>40555</c:v>
                </c:pt>
                <c:pt idx="329">
                  <c:v>42121</c:v>
                </c:pt>
                <c:pt idx="330">
                  <c:v>41698</c:v>
                </c:pt>
                <c:pt idx="331">
                  <c:v>40934</c:v>
                </c:pt>
                <c:pt idx="332">
                  <c:v>43070</c:v>
                </c:pt>
                <c:pt idx="333">
                  <c:v>46115</c:v>
                </c:pt>
                <c:pt idx="334">
                  <c:v>40166</c:v>
                </c:pt>
                <c:pt idx="335">
                  <c:v>44018</c:v>
                </c:pt>
                <c:pt idx="336">
                  <c:v>36744</c:v>
                </c:pt>
                <c:pt idx="337">
                  <c:v>36692</c:v>
                </c:pt>
                <c:pt idx="338">
                  <c:v>33097</c:v>
                </c:pt>
                <c:pt idx="339">
                  <c:v>32381</c:v>
                </c:pt>
                <c:pt idx="340">
                  <c:v>34380</c:v>
                </c:pt>
                <c:pt idx="341">
                  <c:v>36229</c:v>
                </c:pt>
                <c:pt idx="342">
                  <c:v>35728</c:v>
                </c:pt>
                <c:pt idx="343">
                  <c:v>36572</c:v>
                </c:pt>
                <c:pt idx="344">
                  <c:v>38469</c:v>
                </c:pt>
                <c:pt idx="345">
                  <c:v>35022</c:v>
                </c:pt>
                <c:pt idx="346">
                  <c:v>33539</c:v>
                </c:pt>
                <c:pt idx="347">
                  <c:v>32403</c:v>
                </c:pt>
                <c:pt idx="348">
                  <c:v>32389</c:v>
                </c:pt>
                <c:pt idx="349">
                  <c:v>34655</c:v>
                </c:pt>
                <c:pt idx="350">
                  <c:v>35435</c:v>
                </c:pt>
                <c:pt idx="351">
                  <c:v>32829</c:v>
                </c:pt>
                <c:pt idx="352">
                  <c:v>31841</c:v>
                </c:pt>
                <c:pt idx="353">
                  <c:v>31863</c:v>
                </c:pt>
                <c:pt idx="354">
                  <c:v>30003</c:v>
                </c:pt>
                <c:pt idx="355">
                  <c:v>34381</c:v>
                </c:pt>
                <c:pt idx="356">
                  <c:v>35904</c:v>
                </c:pt>
                <c:pt idx="357">
                  <c:v>37256</c:v>
                </c:pt>
                <c:pt idx="358">
                  <c:v>34051</c:v>
                </c:pt>
                <c:pt idx="359">
                  <c:v>32988</c:v>
                </c:pt>
                <c:pt idx="360">
                  <c:v>31310</c:v>
                </c:pt>
                <c:pt idx="361">
                  <c:v>31862</c:v>
                </c:pt>
                <c:pt idx="362">
                  <c:v>32473</c:v>
                </c:pt>
                <c:pt idx="363">
                  <c:v>34570</c:v>
                </c:pt>
                <c:pt idx="364">
                  <c:v>38029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31F0-4B2F-99E0-6CB73B3F1EFD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Monitor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01.01.2022</c:v>
                </c:pt>
                <c:pt idx="1">
                  <c:v>02.01.2022</c:v>
                </c:pt>
                <c:pt idx="2">
                  <c:v>03.01.2022</c:v>
                </c:pt>
                <c:pt idx="3">
                  <c:v>04.01.2022</c:v>
                </c:pt>
                <c:pt idx="4">
                  <c:v>05.01.2022</c:v>
                </c:pt>
                <c:pt idx="5">
                  <c:v>06.01.2022</c:v>
                </c:pt>
                <c:pt idx="6">
                  <c:v>07.01.2022</c:v>
                </c:pt>
                <c:pt idx="7">
                  <c:v>08.01.2022</c:v>
                </c:pt>
                <c:pt idx="8">
                  <c:v>09.01.2022</c:v>
                </c:pt>
                <c:pt idx="9">
                  <c:v>10.01.2022</c:v>
                </c:pt>
                <c:pt idx="10">
                  <c:v>11.01.2022</c:v>
                </c:pt>
                <c:pt idx="11">
                  <c:v>12.01.2022</c:v>
                </c:pt>
                <c:pt idx="12">
                  <c:v>13.01.2022</c:v>
                </c:pt>
                <c:pt idx="13">
                  <c:v>14.01.2022</c:v>
                </c:pt>
                <c:pt idx="14">
                  <c:v>15.01.2022</c:v>
                </c:pt>
                <c:pt idx="15">
                  <c:v>16.01.2022</c:v>
                </c:pt>
                <c:pt idx="16">
                  <c:v>17.01.2022</c:v>
                </c:pt>
                <c:pt idx="17">
                  <c:v>18.01.2022</c:v>
                </c:pt>
                <c:pt idx="18">
                  <c:v>19.01.2022</c:v>
                </c:pt>
                <c:pt idx="19">
                  <c:v>20.01.2022</c:v>
                </c:pt>
                <c:pt idx="20">
                  <c:v>21.01.2022</c:v>
                </c:pt>
                <c:pt idx="21">
                  <c:v>22.01.2022</c:v>
                </c:pt>
                <c:pt idx="22">
                  <c:v>23.01.2022</c:v>
                </c:pt>
                <c:pt idx="23">
                  <c:v>24.01.2022</c:v>
                </c:pt>
                <c:pt idx="24">
                  <c:v>25.01.2022</c:v>
                </c:pt>
                <c:pt idx="25">
                  <c:v>26.01.2022</c:v>
                </c:pt>
                <c:pt idx="26">
                  <c:v>27.01.2022</c:v>
                </c:pt>
                <c:pt idx="27">
                  <c:v>28.01.2022</c:v>
                </c:pt>
                <c:pt idx="28">
                  <c:v>29.01.2022</c:v>
                </c:pt>
                <c:pt idx="29">
                  <c:v>30.01.2022</c:v>
                </c:pt>
                <c:pt idx="30">
                  <c:v>31.01.2022</c:v>
                </c:pt>
                <c:pt idx="31">
                  <c:v>01.02.2022</c:v>
                </c:pt>
                <c:pt idx="32">
                  <c:v>02.02.2022</c:v>
                </c:pt>
                <c:pt idx="33">
                  <c:v>03.02.2022</c:v>
                </c:pt>
                <c:pt idx="34">
                  <c:v>04.02.2022</c:v>
                </c:pt>
                <c:pt idx="35">
                  <c:v>05.02.2022</c:v>
                </c:pt>
                <c:pt idx="36">
                  <c:v>06.02.2022</c:v>
                </c:pt>
                <c:pt idx="37">
                  <c:v>07.02.2022</c:v>
                </c:pt>
                <c:pt idx="38">
                  <c:v>08.02.2022</c:v>
                </c:pt>
                <c:pt idx="39">
                  <c:v>09.02.2022</c:v>
                </c:pt>
                <c:pt idx="40">
                  <c:v>10.02.2022</c:v>
                </c:pt>
                <c:pt idx="41">
                  <c:v>11.02.2022</c:v>
                </c:pt>
                <c:pt idx="42">
                  <c:v>12.02.2022</c:v>
                </c:pt>
                <c:pt idx="43">
                  <c:v>13.02.2022</c:v>
                </c:pt>
                <c:pt idx="44">
                  <c:v>14.02.2022</c:v>
                </c:pt>
                <c:pt idx="45">
                  <c:v>15.02.2022</c:v>
                </c:pt>
                <c:pt idx="46">
                  <c:v>16.02.2022</c:v>
                </c:pt>
                <c:pt idx="47">
                  <c:v>17.02.2022</c:v>
                </c:pt>
                <c:pt idx="48">
                  <c:v>18.02.2022</c:v>
                </c:pt>
                <c:pt idx="49">
                  <c:v>19.02.2022</c:v>
                </c:pt>
                <c:pt idx="50">
                  <c:v>20.02.2022</c:v>
                </c:pt>
                <c:pt idx="51">
                  <c:v>21.02.2022</c:v>
                </c:pt>
                <c:pt idx="52">
                  <c:v>22.02.2022</c:v>
                </c:pt>
                <c:pt idx="53">
                  <c:v>23.02.2022</c:v>
                </c:pt>
                <c:pt idx="54">
                  <c:v>24.02.2022</c:v>
                </c:pt>
                <c:pt idx="55">
                  <c:v>25.02.2022</c:v>
                </c:pt>
                <c:pt idx="56">
                  <c:v>26.02.2022</c:v>
                </c:pt>
                <c:pt idx="57">
                  <c:v>27.02.2022</c:v>
                </c:pt>
                <c:pt idx="58">
                  <c:v>28.02.2022</c:v>
                </c:pt>
                <c:pt idx="59">
                  <c:v>01.03.2022</c:v>
                </c:pt>
                <c:pt idx="60">
                  <c:v>02.03.2022</c:v>
                </c:pt>
                <c:pt idx="61">
                  <c:v>03.03.2022</c:v>
                </c:pt>
                <c:pt idx="62">
                  <c:v>04.03.2022</c:v>
                </c:pt>
                <c:pt idx="63">
                  <c:v>05.03.2022</c:v>
                </c:pt>
                <c:pt idx="64">
                  <c:v>06.03.2022</c:v>
                </c:pt>
                <c:pt idx="65">
                  <c:v>07.03.2022</c:v>
                </c:pt>
                <c:pt idx="66">
                  <c:v>08.03.2022</c:v>
                </c:pt>
                <c:pt idx="67">
                  <c:v>09.03.2022</c:v>
                </c:pt>
                <c:pt idx="68">
                  <c:v>10.03.2022</c:v>
                </c:pt>
                <c:pt idx="69">
                  <c:v>11.03.2022</c:v>
                </c:pt>
                <c:pt idx="70">
                  <c:v>12.03.2022</c:v>
                </c:pt>
                <c:pt idx="71">
                  <c:v>13.03.2022</c:v>
                </c:pt>
                <c:pt idx="72">
                  <c:v>14.03.2022</c:v>
                </c:pt>
                <c:pt idx="73">
                  <c:v>15.03.2022</c:v>
                </c:pt>
                <c:pt idx="74">
                  <c:v>16.03.2022</c:v>
                </c:pt>
                <c:pt idx="75">
                  <c:v>17.03.2022</c:v>
                </c:pt>
                <c:pt idx="76">
                  <c:v>18.03.2022</c:v>
                </c:pt>
                <c:pt idx="77">
                  <c:v>19.03.2022</c:v>
                </c:pt>
                <c:pt idx="78">
                  <c:v>20.03.2022</c:v>
                </c:pt>
                <c:pt idx="79">
                  <c:v>21.03.2022</c:v>
                </c:pt>
                <c:pt idx="80">
                  <c:v>22.03.2022</c:v>
                </c:pt>
                <c:pt idx="81">
                  <c:v>23.03.2022</c:v>
                </c:pt>
                <c:pt idx="82">
                  <c:v>24.03.2022</c:v>
                </c:pt>
                <c:pt idx="83">
                  <c:v>25.03.2022</c:v>
                </c:pt>
                <c:pt idx="84">
                  <c:v>26.03.2022</c:v>
                </c:pt>
                <c:pt idx="85">
                  <c:v>27.03.2022</c:v>
                </c:pt>
                <c:pt idx="86">
                  <c:v>28.03.2022</c:v>
                </c:pt>
                <c:pt idx="87">
                  <c:v>29.03.2022</c:v>
                </c:pt>
                <c:pt idx="88">
                  <c:v>30.03.2022</c:v>
                </c:pt>
                <c:pt idx="89">
                  <c:v>31.03.2022</c:v>
                </c:pt>
                <c:pt idx="90">
                  <c:v>01.04.2022</c:v>
                </c:pt>
                <c:pt idx="91">
                  <c:v>02.04.2022</c:v>
                </c:pt>
                <c:pt idx="92">
                  <c:v>03.04.2022</c:v>
                </c:pt>
                <c:pt idx="93">
                  <c:v>04.04.2022</c:v>
                </c:pt>
                <c:pt idx="94">
                  <c:v>05.04.2022</c:v>
                </c:pt>
                <c:pt idx="95">
                  <c:v>06.04.2022</c:v>
                </c:pt>
                <c:pt idx="96">
                  <c:v>07.04.2022</c:v>
                </c:pt>
                <c:pt idx="97">
                  <c:v>08.04.2022</c:v>
                </c:pt>
                <c:pt idx="98">
                  <c:v>09.04.2022</c:v>
                </c:pt>
                <c:pt idx="99">
                  <c:v>10.04.2022</c:v>
                </c:pt>
                <c:pt idx="100">
                  <c:v>11.04.2022</c:v>
                </c:pt>
                <c:pt idx="101">
                  <c:v>12.04.2022</c:v>
                </c:pt>
                <c:pt idx="102">
                  <c:v>13.04.2022</c:v>
                </c:pt>
                <c:pt idx="103">
                  <c:v>14.04.2022</c:v>
                </c:pt>
                <c:pt idx="104">
                  <c:v>15.04.2022</c:v>
                </c:pt>
                <c:pt idx="105">
                  <c:v>16.04.2022</c:v>
                </c:pt>
                <c:pt idx="106">
                  <c:v>17.04.2022</c:v>
                </c:pt>
                <c:pt idx="107">
                  <c:v>18.04.2022</c:v>
                </c:pt>
                <c:pt idx="108">
                  <c:v>19.04.2022</c:v>
                </c:pt>
                <c:pt idx="109">
                  <c:v>20.04.2022</c:v>
                </c:pt>
                <c:pt idx="110">
                  <c:v>21.04.2022</c:v>
                </c:pt>
                <c:pt idx="111">
                  <c:v>22.04.2022</c:v>
                </c:pt>
                <c:pt idx="112">
                  <c:v>23.04.2022</c:v>
                </c:pt>
                <c:pt idx="113">
                  <c:v>24.04.2022</c:v>
                </c:pt>
                <c:pt idx="114">
                  <c:v>25.04.2022</c:v>
                </c:pt>
                <c:pt idx="115">
                  <c:v>26.04.2022</c:v>
                </c:pt>
                <c:pt idx="116">
                  <c:v>27.04.2022</c:v>
                </c:pt>
                <c:pt idx="117">
                  <c:v>28.04.2022</c:v>
                </c:pt>
                <c:pt idx="118">
                  <c:v>29.04.2022</c:v>
                </c:pt>
                <c:pt idx="119">
                  <c:v>30.04.2022</c:v>
                </c:pt>
                <c:pt idx="120">
                  <c:v>01.05.2022</c:v>
                </c:pt>
                <c:pt idx="121">
                  <c:v>02.05.2022</c:v>
                </c:pt>
                <c:pt idx="122">
                  <c:v>03.05.2022</c:v>
                </c:pt>
                <c:pt idx="123">
                  <c:v>04.05.2022</c:v>
                </c:pt>
                <c:pt idx="124">
                  <c:v>05.05.2022</c:v>
                </c:pt>
                <c:pt idx="125">
                  <c:v>06.05.2022</c:v>
                </c:pt>
                <c:pt idx="126">
                  <c:v>07.05.2022</c:v>
                </c:pt>
                <c:pt idx="127">
                  <c:v>08.05.2022</c:v>
                </c:pt>
                <c:pt idx="128">
                  <c:v>09.05.2022</c:v>
                </c:pt>
                <c:pt idx="129">
                  <c:v>10.05.2022</c:v>
                </c:pt>
                <c:pt idx="130">
                  <c:v>11.05.2022</c:v>
                </c:pt>
                <c:pt idx="131">
                  <c:v>12.05.2022</c:v>
                </c:pt>
                <c:pt idx="132">
                  <c:v>13.05.2022</c:v>
                </c:pt>
                <c:pt idx="133">
                  <c:v>14.05.2022</c:v>
                </c:pt>
                <c:pt idx="134">
                  <c:v>15.05.2022</c:v>
                </c:pt>
                <c:pt idx="135">
                  <c:v>16.05.2022</c:v>
                </c:pt>
                <c:pt idx="136">
                  <c:v>17.05.2022</c:v>
                </c:pt>
                <c:pt idx="137">
                  <c:v>18.05.2022</c:v>
                </c:pt>
                <c:pt idx="138">
                  <c:v>19.05.2022</c:v>
                </c:pt>
                <c:pt idx="139">
                  <c:v>20.05.2022</c:v>
                </c:pt>
                <c:pt idx="140">
                  <c:v>21.05.2022</c:v>
                </c:pt>
                <c:pt idx="141">
                  <c:v>22.05.2022</c:v>
                </c:pt>
                <c:pt idx="142">
                  <c:v>23.05.2022</c:v>
                </c:pt>
                <c:pt idx="143">
                  <c:v>24.05.2022</c:v>
                </c:pt>
                <c:pt idx="144">
                  <c:v>25.05.2022</c:v>
                </c:pt>
                <c:pt idx="145">
                  <c:v>26.05.2022</c:v>
                </c:pt>
                <c:pt idx="146">
                  <c:v>27.05.2022</c:v>
                </c:pt>
                <c:pt idx="147">
                  <c:v>28.05.2022</c:v>
                </c:pt>
                <c:pt idx="148">
                  <c:v>29.05.2022</c:v>
                </c:pt>
                <c:pt idx="149">
                  <c:v>30.05.2022</c:v>
                </c:pt>
                <c:pt idx="150">
                  <c:v>31.05.2022</c:v>
                </c:pt>
                <c:pt idx="151">
                  <c:v>01.06.2022</c:v>
                </c:pt>
                <c:pt idx="152">
                  <c:v>02.06.2022</c:v>
                </c:pt>
                <c:pt idx="153">
                  <c:v>03.06.2022</c:v>
                </c:pt>
                <c:pt idx="154">
                  <c:v>04.06.2022</c:v>
                </c:pt>
                <c:pt idx="155">
                  <c:v>05.06.2022</c:v>
                </c:pt>
                <c:pt idx="156">
                  <c:v>06.06.2022</c:v>
                </c:pt>
                <c:pt idx="157">
                  <c:v>07.06.2022</c:v>
                </c:pt>
                <c:pt idx="158">
                  <c:v>08.06.2022</c:v>
                </c:pt>
                <c:pt idx="159">
                  <c:v>09.06.2022</c:v>
                </c:pt>
                <c:pt idx="160">
                  <c:v>10.06.2022</c:v>
                </c:pt>
                <c:pt idx="161">
                  <c:v>11.06.2022</c:v>
                </c:pt>
                <c:pt idx="162">
                  <c:v>12.06.2022</c:v>
                </c:pt>
                <c:pt idx="163">
                  <c:v>13.06.2022</c:v>
                </c:pt>
                <c:pt idx="164">
                  <c:v>14.06.2022</c:v>
                </c:pt>
                <c:pt idx="165">
                  <c:v>15.06.2022</c:v>
                </c:pt>
                <c:pt idx="166">
                  <c:v>16.06.2022</c:v>
                </c:pt>
                <c:pt idx="167">
                  <c:v>17.06.2022</c:v>
                </c:pt>
                <c:pt idx="168">
                  <c:v>18.06.2022</c:v>
                </c:pt>
                <c:pt idx="169">
                  <c:v>19.06.2022</c:v>
                </c:pt>
                <c:pt idx="170">
                  <c:v>20.06.2022</c:v>
                </c:pt>
                <c:pt idx="171">
                  <c:v>21.06.2022</c:v>
                </c:pt>
                <c:pt idx="172">
                  <c:v>22.06.2022</c:v>
                </c:pt>
                <c:pt idx="173">
                  <c:v>23.06.2022</c:v>
                </c:pt>
                <c:pt idx="174">
                  <c:v>24.06.2022</c:v>
                </c:pt>
                <c:pt idx="175">
                  <c:v>25.06.2022</c:v>
                </c:pt>
                <c:pt idx="176">
                  <c:v>26.06.2022</c:v>
                </c:pt>
                <c:pt idx="177">
                  <c:v>27.06.2022</c:v>
                </c:pt>
                <c:pt idx="178">
                  <c:v>28.06.2022</c:v>
                </c:pt>
                <c:pt idx="179">
                  <c:v>29.06.2022</c:v>
                </c:pt>
                <c:pt idx="180">
                  <c:v>30.06.2022</c:v>
                </c:pt>
                <c:pt idx="181">
                  <c:v>01.07.2022</c:v>
                </c:pt>
                <c:pt idx="182">
                  <c:v>02.07.2022</c:v>
                </c:pt>
                <c:pt idx="183">
                  <c:v>03.07.2022</c:v>
                </c:pt>
                <c:pt idx="184">
                  <c:v>04.07.2022</c:v>
                </c:pt>
                <c:pt idx="185">
                  <c:v>05.07.2022</c:v>
                </c:pt>
                <c:pt idx="186">
                  <c:v>06.07.2022</c:v>
                </c:pt>
                <c:pt idx="187">
                  <c:v>07.07.2022</c:v>
                </c:pt>
                <c:pt idx="188">
                  <c:v>08.07.2022</c:v>
                </c:pt>
                <c:pt idx="189">
                  <c:v>09.07.2022</c:v>
                </c:pt>
                <c:pt idx="190">
                  <c:v>10.07.2022</c:v>
                </c:pt>
                <c:pt idx="191">
                  <c:v>11.07.2022</c:v>
                </c:pt>
                <c:pt idx="192">
                  <c:v>12.07.2022</c:v>
                </c:pt>
                <c:pt idx="193">
                  <c:v>13.07.2022</c:v>
                </c:pt>
                <c:pt idx="194">
                  <c:v>14.07.2022</c:v>
                </c:pt>
                <c:pt idx="195">
                  <c:v>15.07.2022</c:v>
                </c:pt>
                <c:pt idx="196">
                  <c:v>16.07.2022</c:v>
                </c:pt>
                <c:pt idx="197">
                  <c:v>17.07.2022</c:v>
                </c:pt>
                <c:pt idx="198">
                  <c:v>18.07.2022</c:v>
                </c:pt>
                <c:pt idx="199">
                  <c:v>19.07.2022</c:v>
                </c:pt>
                <c:pt idx="200">
                  <c:v>20.07.2022</c:v>
                </c:pt>
                <c:pt idx="201">
                  <c:v>21.07.2022</c:v>
                </c:pt>
                <c:pt idx="202">
                  <c:v>22.07.2022</c:v>
                </c:pt>
                <c:pt idx="203">
                  <c:v>23.07.2022</c:v>
                </c:pt>
                <c:pt idx="204">
                  <c:v>24.07.2022</c:v>
                </c:pt>
                <c:pt idx="205">
                  <c:v>25.07.2022</c:v>
                </c:pt>
                <c:pt idx="206">
                  <c:v>26.07.2022</c:v>
                </c:pt>
                <c:pt idx="207">
                  <c:v>27.07.2022</c:v>
                </c:pt>
                <c:pt idx="208">
                  <c:v>28.07.2022</c:v>
                </c:pt>
                <c:pt idx="209">
                  <c:v>29.07.2022</c:v>
                </c:pt>
                <c:pt idx="210">
                  <c:v>30.07.2022</c:v>
                </c:pt>
                <c:pt idx="211">
                  <c:v>31.07.2022</c:v>
                </c:pt>
                <c:pt idx="212">
                  <c:v>01.08.2022</c:v>
                </c:pt>
                <c:pt idx="213">
                  <c:v>02.08.2022</c:v>
                </c:pt>
                <c:pt idx="214">
                  <c:v>03.08.2022</c:v>
                </c:pt>
                <c:pt idx="215">
                  <c:v>04.08.2022</c:v>
                </c:pt>
                <c:pt idx="216">
                  <c:v>05.08.2022</c:v>
                </c:pt>
                <c:pt idx="217">
                  <c:v>06.08.2022</c:v>
                </c:pt>
                <c:pt idx="218">
                  <c:v>07.08.2022</c:v>
                </c:pt>
                <c:pt idx="219">
                  <c:v>08.08.2022</c:v>
                </c:pt>
                <c:pt idx="220">
                  <c:v>09.08.2022</c:v>
                </c:pt>
                <c:pt idx="221">
                  <c:v>10.08.2022</c:v>
                </c:pt>
                <c:pt idx="222">
                  <c:v>11.08.2022</c:v>
                </c:pt>
                <c:pt idx="223">
                  <c:v>12.08.2022</c:v>
                </c:pt>
                <c:pt idx="224">
                  <c:v>13.08.2022</c:v>
                </c:pt>
                <c:pt idx="225">
                  <c:v>14.08.2022</c:v>
                </c:pt>
                <c:pt idx="226">
                  <c:v>15.08.2022</c:v>
                </c:pt>
                <c:pt idx="227">
                  <c:v>16.08.2022</c:v>
                </c:pt>
                <c:pt idx="228">
                  <c:v>17.08.2022</c:v>
                </c:pt>
                <c:pt idx="229">
                  <c:v>18.08.2022</c:v>
                </c:pt>
                <c:pt idx="230">
                  <c:v>19.08.2022</c:v>
                </c:pt>
                <c:pt idx="231">
                  <c:v>20.08.2022</c:v>
                </c:pt>
                <c:pt idx="232">
                  <c:v>21.08.2022</c:v>
                </c:pt>
                <c:pt idx="233">
                  <c:v>22.08.2022</c:v>
                </c:pt>
                <c:pt idx="234">
                  <c:v>23.08.2022</c:v>
                </c:pt>
                <c:pt idx="235">
                  <c:v>24.08.2022</c:v>
                </c:pt>
                <c:pt idx="236">
                  <c:v>25.08.2022</c:v>
                </c:pt>
                <c:pt idx="237">
                  <c:v>26.08.2022</c:v>
                </c:pt>
                <c:pt idx="238">
                  <c:v>27.08.2022</c:v>
                </c:pt>
                <c:pt idx="239">
                  <c:v>28.08.2022</c:v>
                </c:pt>
                <c:pt idx="240">
                  <c:v>29.08.2022</c:v>
                </c:pt>
                <c:pt idx="241">
                  <c:v>30.08.2022</c:v>
                </c:pt>
                <c:pt idx="242">
                  <c:v>31.08.2022</c:v>
                </c:pt>
                <c:pt idx="243">
                  <c:v>01.09.2022</c:v>
                </c:pt>
                <c:pt idx="244">
                  <c:v>02.09.2022</c:v>
                </c:pt>
                <c:pt idx="245">
                  <c:v>03.09.2022</c:v>
                </c:pt>
                <c:pt idx="246">
                  <c:v>04.09.2022</c:v>
                </c:pt>
                <c:pt idx="247">
                  <c:v>05.09.2022</c:v>
                </c:pt>
                <c:pt idx="248">
                  <c:v>06.09.2022</c:v>
                </c:pt>
                <c:pt idx="249">
                  <c:v>07.09.2022</c:v>
                </c:pt>
                <c:pt idx="250">
                  <c:v>08.09.2022</c:v>
                </c:pt>
                <c:pt idx="251">
                  <c:v>09.09.2022</c:v>
                </c:pt>
                <c:pt idx="252">
                  <c:v>10.09.2022</c:v>
                </c:pt>
                <c:pt idx="253">
                  <c:v>11.09.2022</c:v>
                </c:pt>
                <c:pt idx="254">
                  <c:v>12.09.2022</c:v>
                </c:pt>
                <c:pt idx="255">
                  <c:v>13.09.2022</c:v>
                </c:pt>
                <c:pt idx="256">
                  <c:v>14.09.2022</c:v>
                </c:pt>
                <c:pt idx="257">
                  <c:v>15.09.2022</c:v>
                </c:pt>
                <c:pt idx="258">
                  <c:v>16.09.2022</c:v>
                </c:pt>
                <c:pt idx="259">
                  <c:v>17.09.2022</c:v>
                </c:pt>
                <c:pt idx="260">
                  <c:v>18.09.2022</c:v>
                </c:pt>
                <c:pt idx="261">
                  <c:v>19.09.2022</c:v>
                </c:pt>
                <c:pt idx="262">
                  <c:v>20.09.2022</c:v>
                </c:pt>
                <c:pt idx="263">
                  <c:v>21.09.2022</c:v>
                </c:pt>
                <c:pt idx="264">
                  <c:v>22.09.2022</c:v>
                </c:pt>
                <c:pt idx="265">
                  <c:v>23.09.2022</c:v>
                </c:pt>
                <c:pt idx="266">
                  <c:v>24.09.2022</c:v>
                </c:pt>
                <c:pt idx="267">
                  <c:v>25.09.2022</c:v>
                </c:pt>
                <c:pt idx="268">
                  <c:v>26.09.2022</c:v>
                </c:pt>
                <c:pt idx="269">
                  <c:v>27.09.2022</c:v>
                </c:pt>
                <c:pt idx="270">
                  <c:v>28.09.2022</c:v>
                </c:pt>
                <c:pt idx="271">
                  <c:v>29.09.2022</c:v>
                </c:pt>
                <c:pt idx="272">
                  <c:v>30.09.2022</c:v>
                </c:pt>
                <c:pt idx="273">
                  <c:v>01.10.2022</c:v>
                </c:pt>
                <c:pt idx="274">
                  <c:v>02.10.2022</c:v>
                </c:pt>
                <c:pt idx="275">
                  <c:v>03.10.2022</c:v>
                </c:pt>
                <c:pt idx="276">
                  <c:v>04.10.2022</c:v>
                </c:pt>
                <c:pt idx="277">
                  <c:v>05.10.2022</c:v>
                </c:pt>
                <c:pt idx="278">
                  <c:v>06.10.2022</c:v>
                </c:pt>
                <c:pt idx="279">
                  <c:v>07.10.2022</c:v>
                </c:pt>
                <c:pt idx="280">
                  <c:v>08.10.2022</c:v>
                </c:pt>
                <c:pt idx="281">
                  <c:v>09.10.2022</c:v>
                </c:pt>
                <c:pt idx="282">
                  <c:v>10.10.2022</c:v>
                </c:pt>
                <c:pt idx="283">
                  <c:v>11.10.2022</c:v>
                </c:pt>
                <c:pt idx="284">
                  <c:v>12.10.2022</c:v>
                </c:pt>
                <c:pt idx="285">
                  <c:v>13.10.2022</c:v>
                </c:pt>
                <c:pt idx="286">
                  <c:v>14.10.2022</c:v>
                </c:pt>
                <c:pt idx="287">
                  <c:v>15.10.2022</c:v>
                </c:pt>
                <c:pt idx="288">
                  <c:v>16.10.2022</c:v>
                </c:pt>
                <c:pt idx="289">
                  <c:v>17.10.2022</c:v>
                </c:pt>
                <c:pt idx="290">
                  <c:v>18.10.2022</c:v>
                </c:pt>
                <c:pt idx="291">
                  <c:v>19.10.2022</c:v>
                </c:pt>
                <c:pt idx="292">
                  <c:v>20.10.2022</c:v>
                </c:pt>
                <c:pt idx="293">
                  <c:v>21.10.2022</c:v>
                </c:pt>
                <c:pt idx="294">
                  <c:v>22.10.2022</c:v>
                </c:pt>
                <c:pt idx="295">
                  <c:v>23.10.2022</c:v>
                </c:pt>
                <c:pt idx="296">
                  <c:v>24.10.2022</c:v>
                </c:pt>
                <c:pt idx="297">
                  <c:v>25.10.2022</c:v>
                </c:pt>
                <c:pt idx="298">
                  <c:v>26.10.2022</c:v>
                </c:pt>
                <c:pt idx="299">
                  <c:v>27.10.2022</c:v>
                </c:pt>
                <c:pt idx="300">
                  <c:v>28.10.2022</c:v>
                </c:pt>
                <c:pt idx="301">
                  <c:v>29.10.2022</c:v>
                </c:pt>
                <c:pt idx="302">
                  <c:v>30.10.2022</c:v>
                </c:pt>
                <c:pt idx="303">
                  <c:v>31.10.2022</c:v>
                </c:pt>
                <c:pt idx="304">
                  <c:v>01.11.2022</c:v>
                </c:pt>
                <c:pt idx="305">
                  <c:v>02.11.2022</c:v>
                </c:pt>
                <c:pt idx="306">
                  <c:v>03.11.2022</c:v>
                </c:pt>
                <c:pt idx="307">
                  <c:v>04.11.2022</c:v>
                </c:pt>
                <c:pt idx="308">
                  <c:v>05.11.2022</c:v>
                </c:pt>
                <c:pt idx="309">
                  <c:v>06.11.2022</c:v>
                </c:pt>
                <c:pt idx="310">
                  <c:v>07.11.2022</c:v>
                </c:pt>
                <c:pt idx="311">
                  <c:v>08.11.2022</c:v>
                </c:pt>
                <c:pt idx="312">
                  <c:v>09.11.2022</c:v>
                </c:pt>
                <c:pt idx="313">
                  <c:v>10.11.2022</c:v>
                </c:pt>
                <c:pt idx="314">
                  <c:v>11.11.2022</c:v>
                </c:pt>
                <c:pt idx="315">
                  <c:v>12.11.2022</c:v>
                </c:pt>
                <c:pt idx="316">
                  <c:v>13.11.2022</c:v>
                </c:pt>
                <c:pt idx="317">
                  <c:v>14.11.2022</c:v>
                </c:pt>
                <c:pt idx="318">
                  <c:v>15.11.2022</c:v>
                </c:pt>
                <c:pt idx="319">
                  <c:v>16.11.2022</c:v>
                </c:pt>
                <c:pt idx="320">
                  <c:v>17.11.2022</c:v>
                </c:pt>
                <c:pt idx="321">
                  <c:v>18.11.2022</c:v>
                </c:pt>
                <c:pt idx="322">
                  <c:v>19.11.2022</c:v>
                </c:pt>
                <c:pt idx="323">
                  <c:v>20.11.2022</c:v>
                </c:pt>
                <c:pt idx="324">
                  <c:v>21.11.2022</c:v>
                </c:pt>
                <c:pt idx="325">
                  <c:v>22.11.2022</c:v>
                </c:pt>
                <c:pt idx="326">
                  <c:v>23.11.2022</c:v>
                </c:pt>
                <c:pt idx="327">
                  <c:v>24.11.2022</c:v>
                </c:pt>
                <c:pt idx="328">
                  <c:v>25.11.2022</c:v>
                </c:pt>
                <c:pt idx="329">
                  <c:v>26.11.2022</c:v>
                </c:pt>
                <c:pt idx="330">
                  <c:v>27.11.2022</c:v>
                </c:pt>
                <c:pt idx="331">
                  <c:v>28.11.2022</c:v>
                </c:pt>
                <c:pt idx="332">
                  <c:v>29.11.2022</c:v>
                </c:pt>
                <c:pt idx="333">
                  <c:v>30.11.2022</c:v>
                </c:pt>
                <c:pt idx="334">
                  <c:v>01.12.2022</c:v>
                </c:pt>
                <c:pt idx="335">
                  <c:v>02.12.2022</c:v>
                </c:pt>
                <c:pt idx="336">
                  <c:v>03.12.2022</c:v>
                </c:pt>
                <c:pt idx="337">
                  <c:v>04.12.2022</c:v>
                </c:pt>
                <c:pt idx="338">
                  <c:v>05.12.2022</c:v>
                </c:pt>
                <c:pt idx="339">
                  <c:v>06.12.2022</c:v>
                </c:pt>
                <c:pt idx="340">
                  <c:v>07.12.2022</c:v>
                </c:pt>
                <c:pt idx="341">
                  <c:v>08.12.2022</c:v>
                </c:pt>
                <c:pt idx="342">
                  <c:v>09.12.2022</c:v>
                </c:pt>
                <c:pt idx="343">
                  <c:v>10.12.2022</c:v>
                </c:pt>
                <c:pt idx="344">
                  <c:v>11.12.2022</c:v>
                </c:pt>
                <c:pt idx="345">
                  <c:v>12.12.2022</c:v>
                </c:pt>
                <c:pt idx="346">
                  <c:v>13.12.2022</c:v>
                </c:pt>
                <c:pt idx="347">
                  <c:v>14.12.2022</c:v>
                </c:pt>
                <c:pt idx="348">
                  <c:v>15.12.2022</c:v>
                </c:pt>
                <c:pt idx="349">
                  <c:v>16.12.2022</c:v>
                </c:pt>
                <c:pt idx="350">
                  <c:v>17.12.2022</c:v>
                </c:pt>
                <c:pt idx="351">
                  <c:v>18.12.2022</c:v>
                </c:pt>
                <c:pt idx="352">
                  <c:v>19.12.2022</c:v>
                </c:pt>
                <c:pt idx="353">
                  <c:v>20.12.2022</c:v>
                </c:pt>
                <c:pt idx="354">
                  <c:v>21.12.2022</c:v>
                </c:pt>
                <c:pt idx="355">
                  <c:v>22.12.2022</c:v>
                </c:pt>
                <c:pt idx="356">
                  <c:v>23.12.2022</c:v>
                </c:pt>
                <c:pt idx="357">
                  <c:v>24.12.2022</c:v>
                </c:pt>
                <c:pt idx="358">
                  <c:v>25.12.2022</c:v>
                </c:pt>
                <c:pt idx="359">
                  <c:v>26.12.2022</c:v>
                </c:pt>
                <c:pt idx="360">
                  <c:v>27.12.2022</c:v>
                </c:pt>
                <c:pt idx="361">
                  <c:v>28.12.2022</c:v>
                </c:pt>
                <c:pt idx="362">
                  <c:v>29.12.2022</c:v>
                </c:pt>
                <c:pt idx="363">
                  <c:v>30.12.2022</c:v>
                </c:pt>
                <c:pt idx="364">
                  <c:v>31.12.2022</c:v>
                </c:pt>
              </c:strCache>
            </c:strRef>
          </c:cat>
          <c:val>
            <c:numRef>
              <c:f>Sheet1!$O$2:$O$366</c:f>
              <c:numCache>
                <c:formatCode>General</c:formatCode>
                <c:ptCount val="365"/>
                <c:pt idx="0">
                  <c:v>6042</c:v>
                </c:pt>
                <c:pt idx="1">
                  <c:v>6721</c:v>
                </c:pt>
                <c:pt idx="2">
                  <c:v>9422</c:v>
                </c:pt>
                <c:pt idx="3">
                  <c:v>8166</c:v>
                </c:pt>
                <c:pt idx="4">
                  <c:v>5372</c:v>
                </c:pt>
                <c:pt idx="5">
                  <c:v>5035</c:v>
                </c:pt>
                <c:pt idx="6">
                  <c:v>4297</c:v>
                </c:pt>
                <c:pt idx="7">
                  <c:v>4124</c:v>
                </c:pt>
                <c:pt idx="8">
                  <c:v>4287</c:v>
                </c:pt>
                <c:pt idx="9">
                  <c:v>7772</c:v>
                </c:pt>
                <c:pt idx="10">
                  <c:v>6589</c:v>
                </c:pt>
                <c:pt idx="11">
                  <c:v>3731</c:v>
                </c:pt>
                <c:pt idx="12">
                  <c:v>6298</c:v>
                </c:pt>
                <c:pt idx="13">
                  <c:v>11026</c:v>
                </c:pt>
                <c:pt idx="14">
                  <c:v>7207</c:v>
                </c:pt>
                <c:pt idx="15">
                  <c:v>7292</c:v>
                </c:pt>
                <c:pt idx="16">
                  <c:v>9500</c:v>
                </c:pt>
                <c:pt idx="17">
                  <c:v>7358</c:v>
                </c:pt>
                <c:pt idx="18">
                  <c:v>6270</c:v>
                </c:pt>
                <c:pt idx="19">
                  <c:v>12988</c:v>
                </c:pt>
                <c:pt idx="20">
                  <c:v>9333</c:v>
                </c:pt>
                <c:pt idx="21">
                  <c:v>6172</c:v>
                </c:pt>
                <c:pt idx="22">
                  <c:v>5859</c:v>
                </c:pt>
                <c:pt idx="23">
                  <c:v>7069</c:v>
                </c:pt>
                <c:pt idx="24">
                  <c:v>8101</c:v>
                </c:pt>
                <c:pt idx="25">
                  <c:v>4676</c:v>
                </c:pt>
                <c:pt idx="26">
                  <c:v>8634</c:v>
                </c:pt>
                <c:pt idx="27">
                  <c:v>21493</c:v>
                </c:pt>
                <c:pt idx="28">
                  <c:v>22830</c:v>
                </c:pt>
                <c:pt idx="29">
                  <c:v>17839</c:v>
                </c:pt>
                <c:pt idx="30">
                  <c:v>30593</c:v>
                </c:pt>
                <c:pt idx="31">
                  <c:v>35848</c:v>
                </c:pt>
                <c:pt idx="32">
                  <c:v>18387</c:v>
                </c:pt>
                <c:pt idx="33">
                  <c:v>18829</c:v>
                </c:pt>
                <c:pt idx="34">
                  <c:v>20887</c:v>
                </c:pt>
                <c:pt idx="35">
                  <c:v>14898</c:v>
                </c:pt>
                <c:pt idx="36">
                  <c:v>18369</c:v>
                </c:pt>
                <c:pt idx="37">
                  <c:v>13710</c:v>
                </c:pt>
                <c:pt idx="38">
                  <c:v>12091</c:v>
                </c:pt>
                <c:pt idx="39">
                  <c:v>7964</c:v>
                </c:pt>
                <c:pt idx="40">
                  <c:v>9114</c:v>
                </c:pt>
                <c:pt idx="41">
                  <c:v>10555</c:v>
                </c:pt>
                <c:pt idx="42">
                  <c:v>7231</c:v>
                </c:pt>
                <c:pt idx="43">
                  <c:v>7156</c:v>
                </c:pt>
                <c:pt idx="44">
                  <c:v>15398</c:v>
                </c:pt>
                <c:pt idx="45">
                  <c:v>18488</c:v>
                </c:pt>
                <c:pt idx="46">
                  <c:v>8793</c:v>
                </c:pt>
                <c:pt idx="47">
                  <c:v>6086</c:v>
                </c:pt>
                <c:pt idx="48">
                  <c:v>4972</c:v>
                </c:pt>
                <c:pt idx="49">
                  <c:v>5058</c:v>
                </c:pt>
                <c:pt idx="50">
                  <c:v>5327</c:v>
                </c:pt>
                <c:pt idx="51">
                  <c:v>8872</c:v>
                </c:pt>
                <c:pt idx="52">
                  <c:v>14590</c:v>
                </c:pt>
                <c:pt idx="53">
                  <c:v>4418</c:v>
                </c:pt>
                <c:pt idx="54">
                  <c:v>3653</c:v>
                </c:pt>
                <c:pt idx="55">
                  <c:v>3962</c:v>
                </c:pt>
                <c:pt idx="56">
                  <c:v>3752</c:v>
                </c:pt>
                <c:pt idx="57">
                  <c:v>3998</c:v>
                </c:pt>
                <c:pt idx="58">
                  <c:v>5079</c:v>
                </c:pt>
                <c:pt idx="59">
                  <c:v>4505</c:v>
                </c:pt>
                <c:pt idx="60">
                  <c:v>3462</c:v>
                </c:pt>
                <c:pt idx="61">
                  <c:v>2934</c:v>
                </c:pt>
                <c:pt idx="62">
                  <c:v>2727</c:v>
                </c:pt>
                <c:pt idx="63">
                  <c:v>2621</c:v>
                </c:pt>
                <c:pt idx="64">
                  <c:v>2683</c:v>
                </c:pt>
                <c:pt idx="65">
                  <c:v>41999</c:v>
                </c:pt>
                <c:pt idx="66">
                  <c:v>18221</c:v>
                </c:pt>
                <c:pt idx="67">
                  <c:v>8508</c:v>
                </c:pt>
                <c:pt idx="68">
                  <c:v>8269</c:v>
                </c:pt>
                <c:pt idx="69">
                  <c:v>6368</c:v>
                </c:pt>
                <c:pt idx="70">
                  <c:v>4858</c:v>
                </c:pt>
                <c:pt idx="71">
                  <c:v>4951</c:v>
                </c:pt>
                <c:pt idx="72">
                  <c:v>13536</c:v>
                </c:pt>
                <c:pt idx="73">
                  <c:v>28457</c:v>
                </c:pt>
                <c:pt idx="74">
                  <c:v>13787</c:v>
                </c:pt>
                <c:pt idx="75">
                  <c:v>13511</c:v>
                </c:pt>
                <c:pt idx="76">
                  <c:v>6048</c:v>
                </c:pt>
                <c:pt idx="77">
                  <c:v>3180</c:v>
                </c:pt>
                <c:pt idx="78">
                  <c:v>3976</c:v>
                </c:pt>
                <c:pt idx="79">
                  <c:v>10650</c:v>
                </c:pt>
                <c:pt idx="80">
                  <c:v>9169</c:v>
                </c:pt>
                <c:pt idx="81">
                  <c:v>4176</c:v>
                </c:pt>
                <c:pt idx="82">
                  <c:v>3172</c:v>
                </c:pt>
                <c:pt idx="83">
                  <c:v>2746</c:v>
                </c:pt>
                <c:pt idx="84">
                  <c:v>2540</c:v>
                </c:pt>
                <c:pt idx="85">
                  <c:v>2943</c:v>
                </c:pt>
                <c:pt idx="86">
                  <c:v>2422</c:v>
                </c:pt>
                <c:pt idx="87">
                  <c:v>4029</c:v>
                </c:pt>
                <c:pt idx="88">
                  <c:v>2816</c:v>
                </c:pt>
                <c:pt idx="89">
                  <c:v>2421</c:v>
                </c:pt>
                <c:pt idx="90">
                  <c:v>1999</c:v>
                </c:pt>
                <c:pt idx="91">
                  <c:v>2317</c:v>
                </c:pt>
                <c:pt idx="92">
                  <c:v>2556</c:v>
                </c:pt>
                <c:pt idx="93">
                  <c:v>5718</c:v>
                </c:pt>
                <c:pt idx="94">
                  <c:v>4293</c:v>
                </c:pt>
                <c:pt idx="95">
                  <c:v>3468</c:v>
                </c:pt>
                <c:pt idx="96">
                  <c:v>2473</c:v>
                </c:pt>
                <c:pt idx="97">
                  <c:v>3332</c:v>
                </c:pt>
                <c:pt idx="98">
                  <c:v>3928</c:v>
                </c:pt>
                <c:pt idx="99">
                  <c:v>4496</c:v>
                </c:pt>
                <c:pt idx="100">
                  <c:v>7302</c:v>
                </c:pt>
                <c:pt idx="101">
                  <c:v>20052</c:v>
                </c:pt>
                <c:pt idx="102">
                  <c:v>12213</c:v>
                </c:pt>
                <c:pt idx="103">
                  <c:v>7214</c:v>
                </c:pt>
                <c:pt idx="104">
                  <c:v>7663</c:v>
                </c:pt>
                <c:pt idx="105">
                  <c:v>4330</c:v>
                </c:pt>
                <c:pt idx="106">
                  <c:v>4748</c:v>
                </c:pt>
                <c:pt idx="107">
                  <c:v>8721</c:v>
                </c:pt>
                <c:pt idx="108">
                  <c:v>8723</c:v>
                </c:pt>
                <c:pt idx="109">
                  <c:v>7459</c:v>
                </c:pt>
                <c:pt idx="110">
                  <c:v>5399</c:v>
                </c:pt>
                <c:pt idx="111">
                  <c:v>4275</c:v>
                </c:pt>
                <c:pt idx="112">
                  <c:v>5100</c:v>
                </c:pt>
                <c:pt idx="113">
                  <c:v>5639</c:v>
                </c:pt>
                <c:pt idx="114">
                  <c:v>97832</c:v>
                </c:pt>
                <c:pt idx="115">
                  <c:v>31416</c:v>
                </c:pt>
                <c:pt idx="116">
                  <c:v>25832</c:v>
                </c:pt>
                <c:pt idx="117">
                  <c:v>57786</c:v>
                </c:pt>
                <c:pt idx="118">
                  <c:v>55188</c:v>
                </c:pt>
                <c:pt idx="119">
                  <c:v>18164</c:v>
                </c:pt>
                <c:pt idx="120">
                  <c:v>18206</c:v>
                </c:pt>
                <c:pt idx="121">
                  <c:v>40926</c:v>
                </c:pt>
                <c:pt idx="122">
                  <c:v>81321</c:v>
                </c:pt>
                <c:pt idx="123">
                  <c:v>26070</c:v>
                </c:pt>
                <c:pt idx="124">
                  <c:v>23484</c:v>
                </c:pt>
                <c:pt idx="125">
                  <c:v>18514</c:v>
                </c:pt>
                <c:pt idx="126">
                  <c:v>17929</c:v>
                </c:pt>
                <c:pt idx="127">
                  <c:v>22647</c:v>
                </c:pt>
                <c:pt idx="128">
                  <c:v>15894</c:v>
                </c:pt>
                <c:pt idx="129">
                  <c:v>11533</c:v>
                </c:pt>
                <c:pt idx="130">
                  <c:v>9866</c:v>
                </c:pt>
                <c:pt idx="131">
                  <c:v>7709</c:v>
                </c:pt>
                <c:pt idx="132">
                  <c:v>7522</c:v>
                </c:pt>
                <c:pt idx="133">
                  <c:v>7420</c:v>
                </c:pt>
                <c:pt idx="134">
                  <c:v>6287</c:v>
                </c:pt>
                <c:pt idx="135">
                  <c:v>14933</c:v>
                </c:pt>
                <c:pt idx="136">
                  <c:v>9081</c:v>
                </c:pt>
                <c:pt idx="137">
                  <c:v>8758</c:v>
                </c:pt>
                <c:pt idx="138">
                  <c:v>8237</c:v>
                </c:pt>
                <c:pt idx="139">
                  <c:v>6424</c:v>
                </c:pt>
                <c:pt idx="140">
                  <c:v>6196</c:v>
                </c:pt>
                <c:pt idx="141">
                  <c:v>7726</c:v>
                </c:pt>
                <c:pt idx="142">
                  <c:v>15024</c:v>
                </c:pt>
                <c:pt idx="143">
                  <c:v>15762</c:v>
                </c:pt>
                <c:pt idx="144">
                  <c:v>19720</c:v>
                </c:pt>
                <c:pt idx="145">
                  <c:v>15484</c:v>
                </c:pt>
                <c:pt idx="146">
                  <c:v>15748</c:v>
                </c:pt>
                <c:pt idx="147">
                  <c:v>14070</c:v>
                </c:pt>
                <c:pt idx="148">
                  <c:v>16638</c:v>
                </c:pt>
                <c:pt idx="149">
                  <c:v>8937</c:v>
                </c:pt>
                <c:pt idx="150">
                  <c:v>6736</c:v>
                </c:pt>
                <c:pt idx="151">
                  <c:v>5857</c:v>
                </c:pt>
                <c:pt idx="152">
                  <c:v>11591</c:v>
                </c:pt>
                <c:pt idx="153">
                  <c:v>7687</c:v>
                </c:pt>
                <c:pt idx="154">
                  <c:v>6158</c:v>
                </c:pt>
                <c:pt idx="155">
                  <c:v>6515</c:v>
                </c:pt>
                <c:pt idx="156">
                  <c:v>9290</c:v>
                </c:pt>
                <c:pt idx="157">
                  <c:v>8193</c:v>
                </c:pt>
                <c:pt idx="158">
                  <c:v>7085</c:v>
                </c:pt>
                <c:pt idx="159">
                  <c:v>6848</c:v>
                </c:pt>
                <c:pt idx="160">
                  <c:v>4631</c:v>
                </c:pt>
                <c:pt idx="161">
                  <c:v>4399</c:v>
                </c:pt>
                <c:pt idx="162">
                  <c:v>4567</c:v>
                </c:pt>
                <c:pt idx="163">
                  <c:v>9022</c:v>
                </c:pt>
                <c:pt idx="164">
                  <c:v>16793</c:v>
                </c:pt>
                <c:pt idx="165">
                  <c:v>5009</c:v>
                </c:pt>
                <c:pt idx="166">
                  <c:v>5621</c:v>
                </c:pt>
                <c:pt idx="167">
                  <c:v>6160</c:v>
                </c:pt>
                <c:pt idx="168">
                  <c:v>6646</c:v>
                </c:pt>
                <c:pt idx="169">
                  <c:v>5207</c:v>
                </c:pt>
                <c:pt idx="170">
                  <c:v>57473</c:v>
                </c:pt>
                <c:pt idx="171">
                  <c:v>19799</c:v>
                </c:pt>
                <c:pt idx="172">
                  <c:v>6931</c:v>
                </c:pt>
                <c:pt idx="173">
                  <c:v>7477</c:v>
                </c:pt>
                <c:pt idx="174">
                  <c:v>7730</c:v>
                </c:pt>
                <c:pt idx="175">
                  <c:v>5451</c:v>
                </c:pt>
                <c:pt idx="176">
                  <c:v>7434</c:v>
                </c:pt>
                <c:pt idx="177">
                  <c:v>24894</c:v>
                </c:pt>
                <c:pt idx="178">
                  <c:v>20132</c:v>
                </c:pt>
                <c:pt idx="179">
                  <c:v>16413</c:v>
                </c:pt>
                <c:pt idx="180">
                  <c:v>9893</c:v>
                </c:pt>
                <c:pt idx="181">
                  <c:v>6813</c:v>
                </c:pt>
                <c:pt idx="182">
                  <c:v>4998</c:v>
                </c:pt>
                <c:pt idx="183">
                  <c:v>6025</c:v>
                </c:pt>
                <c:pt idx="184">
                  <c:v>12588</c:v>
                </c:pt>
                <c:pt idx="185">
                  <c:v>25011</c:v>
                </c:pt>
                <c:pt idx="186">
                  <c:v>11223</c:v>
                </c:pt>
                <c:pt idx="187">
                  <c:v>8380</c:v>
                </c:pt>
                <c:pt idx="188">
                  <c:v>7630</c:v>
                </c:pt>
                <c:pt idx="189">
                  <c:v>7212</c:v>
                </c:pt>
                <c:pt idx="190">
                  <c:v>7534</c:v>
                </c:pt>
                <c:pt idx="191">
                  <c:v>13237</c:v>
                </c:pt>
                <c:pt idx="192">
                  <c:v>18315</c:v>
                </c:pt>
                <c:pt idx="193">
                  <c:v>13142</c:v>
                </c:pt>
                <c:pt idx="194">
                  <c:v>11971</c:v>
                </c:pt>
                <c:pt idx="195">
                  <c:v>8567</c:v>
                </c:pt>
                <c:pt idx="196">
                  <c:v>14978</c:v>
                </c:pt>
                <c:pt idx="197">
                  <c:v>36912</c:v>
                </c:pt>
                <c:pt idx="198">
                  <c:v>42724</c:v>
                </c:pt>
                <c:pt idx="199">
                  <c:v>53149</c:v>
                </c:pt>
                <c:pt idx="200">
                  <c:v>41455</c:v>
                </c:pt>
                <c:pt idx="201">
                  <c:v>32694</c:v>
                </c:pt>
                <c:pt idx="202">
                  <c:v>16585</c:v>
                </c:pt>
                <c:pt idx="203">
                  <c:v>7994</c:v>
                </c:pt>
                <c:pt idx="204">
                  <c:v>8096</c:v>
                </c:pt>
                <c:pt idx="205">
                  <c:v>19281</c:v>
                </c:pt>
                <c:pt idx="206">
                  <c:v>19080</c:v>
                </c:pt>
                <c:pt idx="207">
                  <c:v>10224</c:v>
                </c:pt>
                <c:pt idx="208">
                  <c:v>8201</c:v>
                </c:pt>
                <c:pt idx="209">
                  <c:v>8024</c:v>
                </c:pt>
                <c:pt idx="210">
                  <c:v>7969</c:v>
                </c:pt>
                <c:pt idx="211">
                  <c:v>8651</c:v>
                </c:pt>
                <c:pt idx="212">
                  <c:v>16079</c:v>
                </c:pt>
                <c:pt idx="213">
                  <c:v>21663</c:v>
                </c:pt>
                <c:pt idx="214">
                  <c:v>11375</c:v>
                </c:pt>
                <c:pt idx="215">
                  <c:v>9307</c:v>
                </c:pt>
                <c:pt idx="216">
                  <c:v>9660</c:v>
                </c:pt>
                <c:pt idx="217">
                  <c:v>10673</c:v>
                </c:pt>
                <c:pt idx="218">
                  <c:v>8867</c:v>
                </c:pt>
                <c:pt idx="219">
                  <c:v>10786</c:v>
                </c:pt>
                <c:pt idx="220">
                  <c:v>11515</c:v>
                </c:pt>
                <c:pt idx="221">
                  <c:v>8687</c:v>
                </c:pt>
                <c:pt idx="222">
                  <c:v>7155</c:v>
                </c:pt>
                <c:pt idx="223">
                  <c:v>5323</c:v>
                </c:pt>
                <c:pt idx="224">
                  <c:v>6675</c:v>
                </c:pt>
                <c:pt idx="225">
                  <c:v>5836</c:v>
                </c:pt>
                <c:pt idx="226">
                  <c:v>16336</c:v>
                </c:pt>
                <c:pt idx="227">
                  <c:v>10460</c:v>
                </c:pt>
                <c:pt idx="228">
                  <c:v>6787</c:v>
                </c:pt>
                <c:pt idx="229">
                  <c:v>5901</c:v>
                </c:pt>
                <c:pt idx="230">
                  <c:v>4789</c:v>
                </c:pt>
                <c:pt idx="231">
                  <c:v>4761</c:v>
                </c:pt>
                <c:pt idx="232">
                  <c:v>5742</c:v>
                </c:pt>
                <c:pt idx="233">
                  <c:v>16733</c:v>
                </c:pt>
                <c:pt idx="234">
                  <c:v>11870</c:v>
                </c:pt>
                <c:pt idx="235">
                  <c:v>10357</c:v>
                </c:pt>
                <c:pt idx="236">
                  <c:v>10160</c:v>
                </c:pt>
                <c:pt idx="237">
                  <c:v>9362</c:v>
                </c:pt>
                <c:pt idx="238">
                  <c:v>7278</c:v>
                </c:pt>
                <c:pt idx="239">
                  <c:v>7591</c:v>
                </c:pt>
                <c:pt idx="240">
                  <c:v>19722</c:v>
                </c:pt>
                <c:pt idx="241">
                  <c:v>20577</c:v>
                </c:pt>
                <c:pt idx="242">
                  <c:v>13403</c:v>
                </c:pt>
                <c:pt idx="243">
                  <c:v>10520</c:v>
                </c:pt>
                <c:pt idx="244">
                  <c:v>6586</c:v>
                </c:pt>
                <c:pt idx="245">
                  <c:v>6091</c:v>
                </c:pt>
                <c:pt idx="246">
                  <c:v>6290</c:v>
                </c:pt>
                <c:pt idx="247">
                  <c:v>15794</c:v>
                </c:pt>
                <c:pt idx="248">
                  <c:v>13931</c:v>
                </c:pt>
                <c:pt idx="249">
                  <c:v>11538</c:v>
                </c:pt>
                <c:pt idx="250">
                  <c:v>13485</c:v>
                </c:pt>
                <c:pt idx="251">
                  <c:v>9147</c:v>
                </c:pt>
                <c:pt idx="252">
                  <c:v>7920</c:v>
                </c:pt>
                <c:pt idx="253">
                  <c:v>7084</c:v>
                </c:pt>
                <c:pt idx="254">
                  <c:v>12707</c:v>
                </c:pt>
                <c:pt idx="255">
                  <c:v>13524</c:v>
                </c:pt>
                <c:pt idx="256">
                  <c:v>11376</c:v>
                </c:pt>
                <c:pt idx="257">
                  <c:v>9109</c:v>
                </c:pt>
                <c:pt idx="258">
                  <c:v>7214</c:v>
                </c:pt>
                <c:pt idx="259">
                  <c:v>5617</c:v>
                </c:pt>
                <c:pt idx="260">
                  <c:v>7400</c:v>
                </c:pt>
                <c:pt idx="261">
                  <c:v>30644</c:v>
                </c:pt>
                <c:pt idx="262">
                  <c:v>39018</c:v>
                </c:pt>
                <c:pt idx="263">
                  <c:v>28056</c:v>
                </c:pt>
                <c:pt idx="264">
                  <c:v>9623</c:v>
                </c:pt>
                <c:pt idx="265">
                  <c:v>8369</c:v>
                </c:pt>
                <c:pt idx="266">
                  <c:v>9595</c:v>
                </c:pt>
                <c:pt idx="267">
                  <c:v>10654</c:v>
                </c:pt>
                <c:pt idx="268">
                  <c:v>43667</c:v>
                </c:pt>
                <c:pt idx="269">
                  <c:v>26529</c:v>
                </c:pt>
                <c:pt idx="270">
                  <c:v>10831</c:v>
                </c:pt>
                <c:pt idx="271">
                  <c:v>7467</c:v>
                </c:pt>
                <c:pt idx="272">
                  <c:v>4567</c:v>
                </c:pt>
                <c:pt idx="273">
                  <c:v>4992</c:v>
                </c:pt>
                <c:pt idx="274">
                  <c:v>6664</c:v>
                </c:pt>
                <c:pt idx="275">
                  <c:v>13708</c:v>
                </c:pt>
                <c:pt idx="276">
                  <c:v>9186</c:v>
                </c:pt>
                <c:pt idx="277">
                  <c:v>7779</c:v>
                </c:pt>
                <c:pt idx="278">
                  <c:v>9194</c:v>
                </c:pt>
                <c:pt idx="279">
                  <c:v>6940</c:v>
                </c:pt>
                <c:pt idx="280">
                  <c:v>7561</c:v>
                </c:pt>
                <c:pt idx="281">
                  <c:v>7985</c:v>
                </c:pt>
                <c:pt idx="282">
                  <c:v>20115</c:v>
                </c:pt>
                <c:pt idx="283">
                  <c:v>18275</c:v>
                </c:pt>
                <c:pt idx="284">
                  <c:v>13995</c:v>
                </c:pt>
                <c:pt idx="285">
                  <c:v>13442</c:v>
                </c:pt>
                <c:pt idx="286">
                  <c:v>11201</c:v>
                </c:pt>
                <c:pt idx="287">
                  <c:v>11340</c:v>
                </c:pt>
                <c:pt idx="288">
                  <c:v>14025</c:v>
                </c:pt>
                <c:pt idx="289">
                  <c:v>21129</c:v>
                </c:pt>
                <c:pt idx="290">
                  <c:v>19173</c:v>
                </c:pt>
                <c:pt idx="291">
                  <c:v>15123</c:v>
                </c:pt>
                <c:pt idx="292">
                  <c:v>15564</c:v>
                </c:pt>
                <c:pt idx="293">
                  <c:v>13086</c:v>
                </c:pt>
                <c:pt idx="294">
                  <c:v>18376</c:v>
                </c:pt>
                <c:pt idx="295">
                  <c:v>16068</c:v>
                </c:pt>
                <c:pt idx="296">
                  <c:v>18303</c:v>
                </c:pt>
                <c:pt idx="297">
                  <c:v>12574</c:v>
                </c:pt>
                <c:pt idx="298">
                  <c:v>10574</c:v>
                </c:pt>
                <c:pt idx="299">
                  <c:v>10680</c:v>
                </c:pt>
                <c:pt idx="300">
                  <c:v>10132</c:v>
                </c:pt>
                <c:pt idx="301">
                  <c:v>10250</c:v>
                </c:pt>
                <c:pt idx="302">
                  <c:v>12115</c:v>
                </c:pt>
                <c:pt idx="303">
                  <c:v>26570</c:v>
                </c:pt>
                <c:pt idx="304">
                  <c:v>34883</c:v>
                </c:pt>
                <c:pt idx="305">
                  <c:v>20642</c:v>
                </c:pt>
                <c:pt idx="306">
                  <c:v>13552</c:v>
                </c:pt>
                <c:pt idx="307">
                  <c:v>11507</c:v>
                </c:pt>
                <c:pt idx="308">
                  <c:v>8494</c:v>
                </c:pt>
                <c:pt idx="309">
                  <c:v>10452</c:v>
                </c:pt>
                <c:pt idx="310">
                  <c:v>13083</c:v>
                </c:pt>
                <c:pt idx="311">
                  <c:v>11397</c:v>
                </c:pt>
                <c:pt idx="312">
                  <c:v>6893</c:v>
                </c:pt>
                <c:pt idx="313">
                  <c:v>6323</c:v>
                </c:pt>
                <c:pt idx="314">
                  <c:v>4843</c:v>
                </c:pt>
                <c:pt idx="315">
                  <c:v>5384</c:v>
                </c:pt>
                <c:pt idx="316">
                  <c:v>6204</c:v>
                </c:pt>
                <c:pt idx="317">
                  <c:v>9037</c:v>
                </c:pt>
                <c:pt idx="318">
                  <c:v>5721</c:v>
                </c:pt>
                <c:pt idx="319">
                  <c:v>5410</c:v>
                </c:pt>
                <c:pt idx="320">
                  <c:v>4919</c:v>
                </c:pt>
                <c:pt idx="321">
                  <c:v>3918</c:v>
                </c:pt>
                <c:pt idx="322">
                  <c:v>4026</c:v>
                </c:pt>
                <c:pt idx="323">
                  <c:v>5047</c:v>
                </c:pt>
                <c:pt idx="324">
                  <c:v>34074</c:v>
                </c:pt>
                <c:pt idx="325">
                  <c:v>25808</c:v>
                </c:pt>
                <c:pt idx="326">
                  <c:v>14314</c:v>
                </c:pt>
                <c:pt idx="327">
                  <c:v>17591</c:v>
                </c:pt>
                <c:pt idx="328">
                  <c:v>14146</c:v>
                </c:pt>
                <c:pt idx="329">
                  <c:v>25384</c:v>
                </c:pt>
                <c:pt idx="330">
                  <c:v>17932</c:v>
                </c:pt>
                <c:pt idx="331">
                  <c:v>15542</c:v>
                </c:pt>
                <c:pt idx="332">
                  <c:v>11652</c:v>
                </c:pt>
                <c:pt idx="333">
                  <c:v>9780</c:v>
                </c:pt>
                <c:pt idx="334">
                  <c:v>6148</c:v>
                </c:pt>
                <c:pt idx="335">
                  <c:v>6097</c:v>
                </c:pt>
                <c:pt idx="336">
                  <c:v>5589</c:v>
                </c:pt>
                <c:pt idx="337">
                  <c:v>7201</c:v>
                </c:pt>
                <c:pt idx="338">
                  <c:v>14327</c:v>
                </c:pt>
                <c:pt idx="339">
                  <c:v>9536</c:v>
                </c:pt>
                <c:pt idx="340">
                  <c:v>6868</c:v>
                </c:pt>
                <c:pt idx="341">
                  <c:v>7601</c:v>
                </c:pt>
                <c:pt idx="342">
                  <c:v>5636</c:v>
                </c:pt>
                <c:pt idx="343">
                  <c:v>5417</c:v>
                </c:pt>
                <c:pt idx="344">
                  <c:v>5492</c:v>
                </c:pt>
                <c:pt idx="345">
                  <c:v>9987</c:v>
                </c:pt>
                <c:pt idx="346">
                  <c:v>8480</c:v>
                </c:pt>
                <c:pt idx="347">
                  <c:v>7244</c:v>
                </c:pt>
                <c:pt idx="348">
                  <c:v>6393</c:v>
                </c:pt>
                <c:pt idx="349">
                  <c:v>5724</c:v>
                </c:pt>
                <c:pt idx="350">
                  <c:v>5670</c:v>
                </c:pt>
                <c:pt idx="351">
                  <c:v>6337</c:v>
                </c:pt>
                <c:pt idx="352">
                  <c:v>7520</c:v>
                </c:pt>
                <c:pt idx="353">
                  <c:v>8785</c:v>
                </c:pt>
                <c:pt idx="354">
                  <c:v>5974</c:v>
                </c:pt>
                <c:pt idx="355">
                  <c:v>5175</c:v>
                </c:pt>
                <c:pt idx="356">
                  <c:v>4742</c:v>
                </c:pt>
                <c:pt idx="357">
                  <c:v>4114</c:v>
                </c:pt>
                <c:pt idx="358">
                  <c:v>4879</c:v>
                </c:pt>
                <c:pt idx="359">
                  <c:v>7664</c:v>
                </c:pt>
                <c:pt idx="360">
                  <c:v>16596</c:v>
                </c:pt>
                <c:pt idx="361">
                  <c:v>22625</c:v>
                </c:pt>
                <c:pt idx="362">
                  <c:v>13494</c:v>
                </c:pt>
                <c:pt idx="363">
                  <c:v>13161</c:v>
                </c:pt>
                <c:pt idx="364">
                  <c:v>9811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31F0-4B2F-99E0-6CB73B3F1EFD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WDR aktuell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01.01.2022</c:v>
                </c:pt>
                <c:pt idx="1">
                  <c:v>02.01.2022</c:v>
                </c:pt>
                <c:pt idx="2">
                  <c:v>03.01.2022</c:v>
                </c:pt>
                <c:pt idx="3">
                  <c:v>04.01.2022</c:v>
                </c:pt>
                <c:pt idx="4">
                  <c:v>05.01.2022</c:v>
                </c:pt>
                <c:pt idx="5">
                  <c:v>06.01.2022</c:v>
                </c:pt>
                <c:pt idx="6">
                  <c:v>07.01.2022</c:v>
                </c:pt>
                <c:pt idx="7">
                  <c:v>08.01.2022</c:v>
                </c:pt>
                <c:pt idx="8">
                  <c:v>09.01.2022</c:v>
                </c:pt>
                <c:pt idx="9">
                  <c:v>10.01.2022</c:v>
                </c:pt>
                <c:pt idx="10">
                  <c:v>11.01.2022</c:v>
                </c:pt>
                <c:pt idx="11">
                  <c:v>12.01.2022</c:v>
                </c:pt>
                <c:pt idx="12">
                  <c:v>13.01.2022</c:v>
                </c:pt>
                <c:pt idx="13">
                  <c:v>14.01.2022</c:v>
                </c:pt>
                <c:pt idx="14">
                  <c:v>15.01.2022</c:v>
                </c:pt>
                <c:pt idx="15">
                  <c:v>16.01.2022</c:v>
                </c:pt>
                <c:pt idx="16">
                  <c:v>17.01.2022</c:v>
                </c:pt>
                <c:pt idx="17">
                  <c:v>18.01.2022</c:v>
                </c:pt>
                <c:pt idx="18">
                  <c:v>19.01.2022</c:v>
                </c:pt>
                <c:pt idx="19">
                  <c:v>20.01.2022</c:v>
                </c:pt>
                <c:pt idx="20">
                  <c:v>21.01.2022</c:v>
                </c:pt>
                <c:pt idx="21">
                  <c:v>22.01.2022</c:v>
                </c:pt>
                <c:pt idx="22">
                  <c:v>23.01.2022</c:v>
                </c:pt>
                <c:pt idx="23">
                  <c:v>24.01.2022</c:v>
                </c:pt>
                <c:pt idx="24">
                  <c:v>25.01.2022</c:v>
                </c:pt>
                <c:pt idx="25">
                  <c:v>26.01.2022</c:v>
                </c:pt>
                <c:pt idx="26">
                  <c:v>27.01.2022</c:v>
                </c:pt>
                <c:pt idx="27">
                  <c:v>28.01.2022</c:v>
                </c:pt>
                <c:pt idx="28">
                  <c:v>29.01.2022</c:v>
                </c:pt>
                <c:pt idx="29">
                  <c:v>30.01.2022</c:v>
                </c:pt>
                <c:pt idx="30">
                  <c:v>31.01.2022</c:v>
                </c:pt>
                <c:pt idx="31">
                  <c:v>01.02.2022</c:v>
                </c:pt>
                <c:pt idx="32">
                  <c:v>02.02.2022</c:v>
                </c:pt>
                <c:pt idx="33">
                  <c:v>03.02.2022</c:v>
                </c:pt>
                <c:pt idx="34">
                  <c:v>04.02.2022</c:v>
                </c:pt>
                <c:pt idx="35">
                  <c:v>05.02.2022</c:v>
                </c:pt>
                <c:pt idx="36">
                  <c:v>06.02.2022</c:v>
                </c:pt>
                <c:pt idx="37">
                  <c:v>07.02.2022</c:v>
                </c:pt>
                <c:pt idx="38">
                  <c:v>08.02.2022</c:v>
                </c:pt>
                <c:pt idx="39">
                  <c:v>09.02.2022</c:v>
                </c:pt>
                <c:pt idx="40">
                  <c:v>10.02.2022</c:v>
                </c:pt>
                <c:pt idx="41">
                  <c:v>11.02.2022</c:v>
                </c:pt>
                <c:pt idx="42">
                  <c:v>12.02.2022</c:v>
                </c:pt>
                <c:pt idx="43">
                  <c:v>13.02.2022</c:v>
                </c:pt>
                <c:pt idx="44">
                  <c:v>14.02.2022</c:v>
                </c:pt>
                <c:pt idx="45">
                  <c:v>15.02.2022</c:v>
                </c:pt>
                <c:pt idx="46">
                  <c:v>16.02.2022</c:v>
                </c:pt>
                <c:pt idx="47">
                  <c:v>17.02.2022</c:v>
                </c:pt>
                <c:pt idx="48">
                  <c:v>18.02.2022</c:v>
                </c:pt>
                <c:pt idx="49">
                  <c:v>19.02.2022</c:v>
                </c:pt>
                <c:pt idx="50">
                  <c:v>20.02.2022</c:v>
                </c:pt>
                <c:pt idx="51">
                  <c:v>21.02.2022</c:v>
                </c:pt>
                <c:pt idx="52">
                  <c:v>22.02.2022</c:v>
                </c:pt>
                <c:pt idx="53">
                  <c:v>23.02.2022</c:v>
                </c:pt>
                <c:pt idx="54">
                  <c:v>24.02.2022</c:v>
                </c:pt>
                <c:pt idx="55">
                  <c:v>25.02.2022</c:v>
                </c:pt>
                <c:pt idx="56">
                  <c:v>26.02.2022</c:v>
                </c:pt>
                <c:pt idx="57">
                  <c:v>27.02.2022</c:v>
                </c:pt>
                <c:pt idx="58">
                  <c:v>28.02.2022</c:v>
                </c:pt>
                <c:pt idx="59">
                  <c:v>01.03.2022</c:v>
                </c:pt>
                <c:pt idx="60">
                  <c:v>02.03.2022</c:v>
                </c:pt>
                <c:pt idx="61">
                  <c:v>03.03.2022</c:v>
                </c:pt>
                <c:pt idx="62">
                  <c:v>04.03.2022</c:v>
                </c:pt>
                <c:pt idx="63">
                  <c:v>05.03.2022</c:v>
                </c:pt>
                <c:pt idx="64">
                  <c:v>06.03.2022</c:v>
                </c:pt>
                <c:pt idx="65">
                  <c:v>07.03.2022</c:v>
                </c:pt>
                <c:pt idx="66">
                  <c:v>08.03.2022</c:v>
                </c:pt>
                <c:pt idx="67">
                  <c:v>09.03.2022</c:v>
                </c:pt>
                <c:pt idx="68">
                  <c:v>10.03.2022</c:v>
                </c:pt>
                <c:pt idx="69">
                  <c:v>11.03.2022</c:v>
                </c:pt>
                <c:pt idx="70">
                  <c:v>12.03.2022</c:v>
                </c:pt>
                <c:pt idx="71">
                  <c:v>13.03.2022</c:v>
                </c:pt>
                <c:pt idx="72">
                  <c:v>14.03.2022</c:v>
                </c:pt>
                <c:pt idx="73">
                  <c:v>15.03.2022</c:v>
                </c:pt>
                <c:pt idx="74">
                  <c:v>16.03.2022</c:v>
                </c:pt>
                <c:pt idx="75">
                  <c:v>17.03.2022</c:v>
                </c:pt>
                <c:pt idx="76">
                  <c:v>18.03.2022</c:v>
                </c:pt>
                <c:pt idx="77">
                  <c:v>19.03.2022</c:v>
                </c:pt>
                <c:pt idx="78">
                  <c:v>20.03.2022</c:v>
                </c:pt>
                <c:pt idx="79">
                  <c:v>21.03.2022</c:v>
                </c:pt>
                <c:pt idx="80">
                  <c:v>22.03.2022</c:v>
                </c:pt>
                <c:pt idx="81">
                  <c:v>23.03.2022</c:v>
                </c:pt>
                <c:pt idx="82">
                  <c:v>24.03.2022</c:v>
                </c:pt>
                <c:pt idx="83">
                  <c:v>25.03.2022</c:v>
                </c:pt>
                <c:pt idx="84">
                  <c:v>26.03.2022</c:v>
                </c:pt>
                <c:pt idx="85">
                  <c:v>27.03.2022</c:v>
                </c:pt>
                <c:pt idx="86">
                  <c:v>28.03.2022</c:v>
                </c:pt>
                <c:pt idx="87">
                  <c:v>29.03.2022</c:v>
                </c:pt>
                <c:pt idx="88">
                  <c:v>30.03.2022</c:v>
                </c:pt>
                <c:pt idx="89">
                  <c:v>31.03.2022</c:v>
                </c:pt>
                <c:pt idx="90">
                  <c:v>01.04.2022</c:v>
                </c:pt>
                <c:pt idx="91">
                  <c:v>02.04.2022</c:v>
                </c:pt>
                <c:pt idx="92">
                  <c:v>03.04.2022</c:v>
                </c:pt>
                <c:pt idx="93">
                  <c:v>04.04.2022</c:v>
                </c:pt>
                <c:pt idx="94">
                  <c:v>05.04.2022</c:v>
                </c:pt>
                <c:pt idx="95">
                  <c:v>06.04.2022</c:v>
                </c:pt>
                <c:pt idx="96">
                  <c:v>07.04.2022</c:v>
                </c:pt>
                <c:pt idx="97">
                  <c:v>08.04.2022</c:v>
                </c:pt>
                <c:pt idx="98">
                  <c:v>09.04.2022</c:v>
                </c:pt>
                <c:pt idx="99">
                  <c:v>10.04.2022</c:v>
                </c:pt>
                <c:pt idx="100">
                  <c:v>11.04.2022</c:v>
                </c:pt>
                <c:pt idx="101">
                  <c:v>12.04.2022</c:v>
                </c:pt>
                <c:pt idx="102">
                  <c:v>13.04.2022</c:v>
                </c:pt>
                <c:pt idx="103">
                  <c:v>14.04.2022</c:v>
                </c:pt>
                <c:pt idx="104">
                  <c:v>15.04.2022</c:v>
                </c:pt>
                <c:pt idx="105">
                  <c:v>16.04.2022</c:v>
                </c:pt>
                <c:pt idx="106">
                  <c:v>17.04.2022</c:v>
                </c:pt>
                <c:pt idx="107">
                  <c:v>18.04.2022</c:v>
                </c:pt>
                <c:pt idx="108">
                  <c:v>19.04.2022</c:v>
                </c:pt>
                <c:pt idx="109">
                  <c:v>20.04.2022</c:v>
                </c:pt>
                <c:pt idx="110">
                  <c:v>21.04.2022</c:v>
                </c:pt>
                <c:pt idx="111">
                  <c:v>22.04.2022</c:v>
                </c:pt>
                <c:pt idx="112">
                  <c:v>23.04.2022</c:v>
                </c:pt>
                <c:pt idx="113">
                  <c:v>24.04.2022</c:v>
                </c:pt>
                <c:pt idx="114">
                  <c:v>25.04.2022</c:v>
                </c:pt>
                <c:pt idx="115">
                  <c:v>26.04.2022</c:v>
                </c:pt>
                <c:pt idx="116">
                  <c:v>27.04.2022</c:v>
                </c:pt>
                <c:pt idx="117">
                  <c:v>28.04.2022</c:v>
                </c:pt>
                <c:pt idx="118">
                  <c:v>29.04.2022</c:v>
                </c:pt>
                <c:pt idx="119">
                  <c:v>30.04.2022</c:v>
                </c:pt>
                <c:pt idx="120">
                  <c:v>01.05.2022</c:v>
                </c:pt>
                <c:pt idx="121">
                  <c:v>02.05.2022</c:v>
                </c:pt>
                <c:pt idx="122">
                  <c:v>03.05.2022</c:v>
                </c:pt>
                <c:pt idx="123">
                  <c:v>04.05.2022</c:v>
                </c:pt>
                <c:pt idx="124">
                  <c:v>05.05.2022</c:v>
                </c:pt>
                <c:pt idx="125">
                  <c:v>06.05.2022</c:v>
                </c:pt>
                <c:pt idx="126">
                  <c:v>07.05.2022</c:v>
                </c:pt>
                <c:pt idx="127">
                  <c:v>08.05.2022</c:v>
                </c:pt>
                <c:pt idx="128">
                  <c:v>09.05.2022</c:v>
                </c:pt>
                <c:pt idx="129">
                  <c:v>10.05.2022</c:v>
                </c:pt>
                <c:pt idx="130">
                  <c:v>11.05.2022</c:v>
                </c:pt>
                <c:pt idx="131">
                  <c:v>12.05.2022</c:v>
                </c:pt>
                <c:pt idx="132">
                  <c:v>13.05.2022</c:v>
                </c:pt>
                <c:pt idx="133">
                  <c:v>14.05.2022</c:v>
                </c:pt>
                <c:pt idx="134">
                  <c:v>15.05.2022</c:v>
                </c:pt>
                <c:pt idx="135">
                  <c:v>16.05.2022</c:v>
                </c:pt>
                <c:pt idx="136">
                  <c:v>17.05.2022</c:v>
                </c:pt>
                <c:pt idx="137">
                  <c:v>18.05.2022</c:v>
                </c:pt>
                <c:pt idx="138">
                  <c:v>19.05.2022</c:v>
                </c:pt>
                <c:pt idx="139">
                  <c:v>20.05.2022</c:v>
                </c:pt>
                <c:pt idx="140">
                  <c:v>21.05.2022</c:v>
                </c:pt>
                <c:pt idx="141">
                  <c:v>22.05.2022</c:v>
                </c:pt>
                <c:pt idx="142">
                  <c:v>23.05.2022</c:v>
                </c:pt>
                <c:pt idx="143">
                  <c:v>24.05.2022</c:v>
                </c:pt>
                <c:pt idx="144">
                  <c:v>25.05.2022</c:v>
                </c:pt>
                <c:pt idx="145">
                  <c:v>26.05.2022</c:v>
                </c:pt>
                <c:pt idx="146">
                  <c:v>27.05.2022</c:v>
                </c:pt>
                <c:pt idx="147">
                  <c:v>28.05.2022</c:v>
                </c:pt>
                <c:pt idx="148">
                  <c:v>29.05.2022</c:v>
                </c:pt>
                <c:pt idx="149">
                  <c:v>30.05.2022</c:v>
                </c:pt>
                <c:pt idx="150">
                  <c:v>31.05.2022</c:v>
                </c:pt>
                <c:pt idx="151">
                  <c:v>01.06.2022</c:v>
                </c:pt>
                <c:pt idx="152">
                  <c:v>02.06.2022</c:v>
                </c:pt>
                <c:pt idx="153">
                  <c:v>03.06.2022</c:v>
                </c:pt>
                <c:pt idx="154">
                  <c:v>04.06.2022</c:v>
                </c:pt>
                <c:pt idx="155">
                  <c:v>05.06.2022</c:v>
                </c:pt>
                <c:pt idx="156">
                  <c:v>06.06.2022</c:v>
                </c:pt>
                <c:pt idx="157">
                  <c:v>07.06.2022</c:v>
                </c:pt>
                <c:pt idx="158">
                  <c:v>08.06.2022</c:v>
                </c:pt>
                <c:pt idx="159">
                  <c:v>09.06.2022</c:v>
                </c:pt>
                <c:pt idx="160">
                  <c:v>10.06.2022</c:v>
                </c:pt>
                <c:pt idx="161">
                  <c:v>11.06.2022</c:v>
                </c:pt>
                <c:pt idx="162">
                  <c:v>12.06.2022</c:v>
                </c:pt>
                <c:pt idx="163">
                  <c:v>13.06.2022</c:v>
                </c:pt>
                <c:pt idx="164">
                  <c:v>14.06.2022</c:v>
                </c:pt>
                <c:pt idx="165">
                  <c:v>15.06.2022</c:v>
                </c:pt>
                <c:pt idx="166">
                  <c:v>16.06.2022</c:v>
                </c:pt>
                <c:pt idx="167">
                  <c:v>17.06.2022</c:v>
                </c:pt>
                <c:pt idx="168">
                  <c:v>18.06.2022</c:v>
                </c:pt>
                <c:pt idx="169">
                  <c:v>19.06.2022</c:v>
                </c:pt>
                <c:pt idx="170">
                  <c:v>20.06.2022</c:v>
                </c:pt>
                <c:pt idx="171">
                  <c:v>21.06.2022</c:v>
                </c:pt>
                <c:pt idx="172">
                  <c:v>22.06.2022</c:v>
                </c:pt>
                <c:pt idx="173">
                  <c:v>23.06.2022</c:v>
                </c:pt>
                <c:pt idx="174">
                  <c:v>24.06.2022</c:v>
                </c:pt>
                <c:pt idx="175">
                  <c:v>25.06.2022</c:v>
                </c:pt>
                <c:pt idx="176">
                  <c:v>26.06.2022</c:v>
                </c:pt>
                <c:pt idx="177">
                  <c:v>27.06.2022</c:v>
                </c:pt>
                <c:pt idx="178">
                  <c:v>28.06.2022</c:v>
                </c:pt>
                <c:pt idx="179">
                  <c:v>29.06.2022</c:v>
                </c:pt>
                <c:pt idx="180">
                  <c:v>30.06.2022</c:v>
                </c:pt>
                <c:pt idx="181">
                  <c:v>01.07.2022</c:v>
                </c:pt>
                <c:pt idx="182">
                  <c:v>02.07.2022</c:v>
                </c:pt>
                <c:pt idx="183">
                  <c:v>03.07.2022</c:v>
                </c:pt>
                <c:pt idx="184">
                  <c:v>04.07.2022</c:v>
                </c:pt>
                <c:pt idx="185">
                  <c:v>05.07.2022</c:v>
                </c:pt>
                <c:pt idx="186">
                  <c:v>06.07.2022</c:v>
                </c:pt>
                <c:pt idx="187">
                  <c:v>07.07.2022</c:v>
                </c:pt>
                <c:pt idx="188">
                  <c:v>08.07.2022</c:v>
                </c:pt>
                <c:pt idx="189">
                  <c:v>09.07.2022</c:v>
                </c:pt>
                <c:pt idx="190">
                  <c:v>10.07.2022</c:v>
                </c:pt>
                <c:pt idx="191">
                  <c:v>11.07.2022</c:v>
                </c:pt>
                <c:pt idx="192">
                  <c:v>12.07.2022</c:v>
                </c:pt>
                <c:pt idx="193">
                  <c:v>13.07.2022</c:v>
                </c:pt>
                <c:pt idx="194">
                  <c:v>14.07.2022</c:v>
                </c:pt>
                <c:pt idx="195">
                  <c:v>15.07.2022</c:v>
                </c:pt>
                <c:pt idx="196">
                  <c:v>16.07.2022</c:v>
                </c:pt>
                <c:pt idx="197">
                  <c:v>17.07.2022</c:v>
                </c:pt>
                <c:pt idx="198">
                  <c:v>18.07.2022</c:v>
                </c:pt>
                <c:pt idx="199">
                  <c:v>19.07.2022</c:v>
                </c:pt>
                <c:pt idx="200">
                  <c:v>20.07.2022</c:v>
                </c:pt>
                <c:pt idx="201">
                  <c:v>21.07.2022</c:v>
                </c:pt>
                <c:pt idx="202">
                  <c:v>22.07.2022</c:v>
                </c:pt>
                <c:pt idx="203">
                  <c:v>23.07.2022</c:v>
                </c:pt>
                <c:pt idx="204">
                  <c:v>24.07.2022</c:v>
                </c:pt>
                <c:pt idx="205">
                  <c:v>25.07.2022</c:v>
                </c:pt>
                <c:pt idx="206">
                  <c:v>26.07.2022</c:v>
                </c:pt>
                <c:pt idx="207">
                  <c:v>27.07.2022</c:v>
                </c:pt>
                <c:pt idx="208">
                  <c:v>28.07.2022</c:v>
                </c:pt>
                <c:pt idx="209">
                  <c:v>29.07.2022</c:v>
                </c:pt>
                <c:pt idx="210">
                  <c:v>30.07.2022</c:v>
                </c:pt>
                <c:pt idx="211">
                  <c:v>31.07.2022</c:v>
                </c:pt>
                <c:pt idx="212">
                  <c:v>01.08.2022</c:v>
                </c:pt>
                <c:pt idx="213">
                  <c:v>02.08.2022</c:v>
                </c:pt>
                <c:pt idx="214">
                  <c:v>03.08.2022</c:v>
                </c:pt>
                <c:pt idx="215">
                  <c:v>04.08.2022</c:v>
                </c:pt>
                <c:pt idx="216">
                  <c:v>05.08.2022</c:v>
                </c:pt>
                <c:pt idx="217">
                  <c:v>06.08.2022</c:v>
                </c:pt>
                <c:pt idx="218">
                  <c:v>07.08.2022</c:v>
                </c:pt>
                <c:pt idx="219">
                  <c:v>08.08.2022</c:v>
                </c:pt>
                <c:pt idx="220">
                  <c:v>09.08.2022</c:v>
                </c:pt>
                <c:pt idx="221">
                  <c:v>10.08.2022</c:v>
                </c:pt>
                <c:pt idx="222">
                  <c:v>11.08.2022</c:v>
                </c:pt>
                <c:pt idx="223">
                  <c:v>12.08.2022</c:v>
                </c:pt>
                <c:pt idx="224">
                  <c:v>13.08.2022</c:v>
                </c:pt>
                <c:pt idx="225">
                  <c:v>14.08.2022</c:v>
                </c:pt>
                <c:pt idx="226">
                  <c:v>15.08.2022</c:v>
                </c:pt>
                <c:pt idx="227">
                  <c:v>16.08.2022</c:v>
                </c:pt>
                <c:pt idx="228">
                  <c:v>17.08.2022</c:v>
                </c:pt>
                <c:pt idx="229">
                  <c:v>18.08.2022</c:v>
                </c:pt>
                <c:pt idx="230">
                  <c:v>19.08.2022</c:v>
                </c:pt>
                <c:pt idx="231">
                  <c:v>20.08.2022</c:v>
                </c:pt>
                <c:pt idx="232">
                  <c:v>21.08.2022</c:v>
                </c:pt>
                <c:pt idx="233">
                  <c:v>22.08.2022</c:v>
                </c:pt>
                <c:pt idx="234">
                  <c:v>23.08.2022</c:v>
                </c:pt>
                <c:pt idx="235">
                  <c:v>24.08.2022</c:v>
                </c:pt>
                <c:pt idx="236">
                  <c:v>25.08.2022</c:v>
                </c:pt>
                <c:pt idx="237">
                  <c:v>26.08.2022</c:v>
                </c:pt>
                <c:pt idx="238">
                  <c:v>27.08.2022</c:v>
                </c:pt>
                <c:pt idx="239">
                  <c:v>28.08.2022</c:v>
                </c:pt>
                <c:pt idx="240">
                  <c:v>29.08.2022</c:v>
                </c:pt>
                <c:pt idx="241">
                  <c:v>30.08.2022</c:v>
                </c:pt>
                <c:pt idx="242">
                  <c:v>31.08.2022</c:v>
                </c:pt>
                <c:pt idx="243">
                  <c:v>01.09.2022</c:v>
                </c:pt>
                <c:pt idx="244">
                  <c:v>02.09.2022</c:v>
                </c:pt>
                <c:pt idx="245">
                  <c:v>03.09.2022</c:v>
                </c:pt>
                <c:pt idx="246">
                  <c:v>04.09.2022</c:v>
                </c:pt>
                <c:pt idx="247">
                  <c:v>05.09.2022</c:v>
                </c:pt>
                <c:pt idx="248">
                  <c:v>06.09.2022</c:v>
                </c:pt>
                <c:pt idx="249">
                  <c:v>07.09.2022</c:v>
                </c:pt>
                <c:pt idx="250">
                  <c:v>08.09.2022</c:v>
                </c:pt>
                <c:pt idx="251">
                  <c:v>09.09.2022</c:v>
                </c:pt>
                <c:pt idx="252">
                  <c:v>10.09.2022</c:v>
                </c:pt>
                <c:pt idx="253">
                  <c:v>11.09.2022</c:v>
                </c:pt>
                <c:pt idx="254">
                  <c:v>12.09.2022</c:v>
                </c:pt>
                <c:pt idx="255">
                  <c:v>13.09.2022</c:v>
                </c:pt>
                <c:pt idx="256">
                  <c:v>14.09.2022</c:v>
                </c:pt>
                <c:pt idx="257">
                  <c:v>15.09.2022</c:v>
                </c:pt>
                <c:pt idx="258">
                  <c:v>16.09.2022</c:v>
                </c:pt>
                <c:pt idx="259">
                  <c:v>17.09.2022</c:v>
                </c:pt>
                <c:pt idx="260">
                  <c:v>18.09.2022</c:v>
                </c:pt>
                <c:pt idx="261">
                  <c:v>19.09.2022</c:v>
                </c:pt>
                <c:pt idx="262">
                  <c:v>20.09.2022</c:v>
                </c:pt>
                <c:pt idx="263">
                  <c:v>21.09.2022</c:v>
                </c:pt>
                <c:pt idx="264">
                  <c:v>22.09.2022</c:v>
                </c:pt>
                <c:pt idx="265">
                  <c:v>23.09.2022</c:v>
                </c:pt>
                <c:pt idx="266">
                  <c:v>24.09.2022</c:v>
                </c:pt>
                <c:pt idx="267">
                  <c:v>25.09.2022</c:v>
                </c:pt>
                <c:pt idx="268">
                  <c:v>26.09.2022</c:v>
                </c:pt>
                <c:pt idx="269">
                  <c:v>27.09.2022</c:v>
                </c:pt>
                <c:pt idx="270">
                  <c:v>28.09.2022</c:v>
                </c:pt>
                <c:pt idx="271">
                  <c:v>29.09.2022</c:v>
                </c:pt>
                <c:pt idx="272">
                  <c:v>30.09.2022</c:v>
                </c:pt>
                <c:pt idx="273">
                  <c:v>01.10.2022</c:v>
                </c:pt>
                <c:pt idx="274">
                  <c:v>02.10.2022</c:v>
                </c:pt>
                <c:pt idx="275">
                  <c:v>03.10.2022</c:v>
                </c:pt>
                <c:pt idx="276">
                  <c:v>04.10.2022</c:v>
                </c:pt>
                <c:pt idx="277">
                  <c:v>05.10.2022</c:v>
                </c:pt>
                <c:pt idx="278">
                  <c:v>06.10.2022</c:v>
                </c:pt>
                <c:pt idx="279">
                  <c:v>07.10.2022</c:v>
                </c:pt>
                <c:pt idx="280">
                  <c:v>08.10.2022</c:v>
                </c:pt>
                <c:pt idx="281">
                  <c:v>09.10.2022</c:v>
                </c:pt>
                <c:pt idx="282">
                  <c:v>10.10.2022</c:v>
                </c:pt>
                <c:pt idx="283">
                  <c:v>11.10.2022</c:v>
                </c:pt>
                <c:pt idx="284">
                  <c:v>12.10.2022</c:v>
                </c:pt>
                <c:pt idx="285">
                  <c:v>13.10.2022</c:v>
                </c:pt>
                <c:pt idx="286">
                  <c:v>14.10.2022</c:v>
                </c:pt>
                <c:pt idx="287">
                  <c:v>15.10.2022</c:v>
                </c:pt>
                <c:pt idx="288">
                  <c:v>16.10.2022</c:v>
                </c:pt>
                <c:pt idx="289">
                  <c:v>17.10.2022</c:v>
                </c:pt>
                <c:pt idx="290">
                  <c:v>18.10.2022</c:v>
                </c:pt>
                <c:pt idx="291">
                  <c:v>19.10.2022</c:v>
                </c:pt>
                <c:pt idx="292">
                  <c:v>20.10.2022</c:v>
                </c:pt>
                <c:pt idx="293">
                  <c:v>21.10.2022</c:v>
                </c:pt>
                <c:pt idx="294">
                  <c:v>22.10.2022</c:v>
                </c:pt>
                <c:pt idx="295">
                  <c:v>23.10.2022</c:v>
                </c:pt>
                <c:pt idx="296">
                  <c:v>24.10.2022</c:v>
                </c:pt>
                <c:pt idx="297">
                  <c:v>25.10.2022</c:v>
                </c:pt>
                <c:pt idx="298">
                  <c:v>26.10.2022</c:v>
                </c:pt>
                <c:pt idx="299">
                  <c:v>27.10.2022</c:v>
                </c:pt>
                <c:pt idx="300">
                  <c:v>28.10.2022</c:v>
                </c:pt>
                <c:pt idx="301">
                  <c:v>29.10.2022</c:v>
                </c:pt>
                <c:pt idx="302">
                  <c:v>30.10.2022</c:v>
                </c:pt>
                <c:pt idx="303">
                  <c:v>31.10.2022</c:v>
                </c:pt>
                <c:pt idx="304">
                  <c:v>01.11.2022</c:v>
                </c:pt>
                <c:pt idx="305">
                  <c:v>02.11.2022</c:v>
                </c:pt>
                <c:pt idx="306">
                  <c:v>03.11.2022</c:v>
                </c:pt>
                <c:pt idx="307">
                  <c:v>04.11.2022</c:v>
                </c:pt>
                <c:pt idx="308">
                  <c:v>05.11.2022</c:v>
                </c:pt>
                <c:pt idx="309">
                  <c:v>06.11.2022</c:v>
                </c:pt>
                <c:pt idx="310">
                  <c:v>07.11.2022</c:v>
                </c:pt>
                <c:pt idx="311">
                  <c:v>08.11.2022</c:v>
                </c:pt>
                <c:pt idx="312">
                  <c:v>09.11.2022</c:v>
                </c:pt>
                <c:pt idx="313">
                  <c:v>10.11.2022</c:v>
                </c:pt>
                <c:pt idx="314">
                  <c:v>11.11.2022</c:v>
                </c:pt>
                <c:pt idx="315">
                  <c:v>12.11.2022</c:v>
                </c:pt>
                <c:pt idx="316">
                  <c:v>13.11.2022</c:v>
                </c:pt>
                <c:pt idx="317">
                  <c:v>14.11.2022</c:v>
                </c:pt>
                <c:pt idx="318">
                  <c:v>15.11.2022</c:v>
                </c:pt>
                <c:pt idx="319">
                  <c:v>16.11.2022</c:v>
                </c:pt>
                <c:pt idx="320">
                  <c:v>17.11.2022</c:v>
                </c:pt>
                <c:pt idx="321">
                  <c:v>18.11.2022</c:v>
                </c:pt>
                <c:pt idx="322">
                  <c:v>19.11.2022</c:v>
                </c:pt>
                <c:pt idx="323">
                  <c:v>20.11.2022</c:v>
                </c:pt>
                <c:pt idx="324">
                  <c:v>21.11.2022</c:v>
                </c:pt>
                <c:pt idx="325">
                  <c:v>22.11.2022</c:v>
                </c:pt>
                <c:pt idx="326">
                  <c:v>23.11.2022</c:v>
                </c:pt>
                <c:pt idx="327">
                  <c:v>24.11.2022</c:v>
                </c:pt>
                <c:pt idx="328">
                  <c:v>25.11.2022</c:v>
                </c:pt>
                <c:pt idx="329">
                  <c:v>26.11.2022</c:v>
                </c:pt>
                <c:pt idx="330">
                  <c:v>27.11.2022</c:v>
                </c:pt>
                <c:pt idx="331">
                  <c:v>28.11.2022</c:v>
                </c:pt>
                <c:pt idx="332">
                  <c:v>29.11.2022</c:v>
                </c:pt>
                <c:pt idx="333">
                  <c:v>30.11.2022</c:v>
                </c:pt>
                <c:pt idx="334">
                  <c:v>01.12.2022</c:v>
                </c:pt>
                <c:pt idx="335">
                  <c:v>02.12.2022</c:v>
                </c:pt>
                <c:pt idx="336">
                  <c:v>03.12.2022</c:v>
                </c:pt>
                <c:pt idx="337">
                  <c:v>04.12.2022</c:v>
                </c:pt>
                <c:pt idx="338">
                  <c:v>05.12.2022</c:v>
                </c:pt>
                <c:pt idx="339">
                  <c:v>06.12.2022</c:v>
                </c:pt>
                <c:pt idx="340">
                  <c:v>07.12.2022</c:v>
                </c:pt>
                <c:pt idx="341">
                  <c:v>08.12.2022</c:v>
                </c:pt>
                <c:pt idx="342">
                  <c:v>09.12.2022</c:v>
                </c:pt>
                <c:pt idx="343">
                  <c:v>10.12.2022</c:v>
                </c:pt>
                <c:pt idx="344">
                  <c:v>11.12.2022</c:v>
                </c:pt>
                <c:pt idx="345">
                  <c:v>12.12.2022</c:v>
                </c:pt>
                <c:pt idx="346">
                  <c:v>13.12.2022</c:v>
                </c:pt>
                <c:pt idx="347">
                  <c:v>14.12.2022</c:v>
                </c:pt>
                <c:pt idx="348">
                  <c:v>15.12.2022</c:v>
                </c:pt>
                <c:pt idx="349">
                  <c:v>16.12.2022</c:v>
                </c:pt>
                <c:pt idx="350">
                  <c:v>17.12.2022</c:v>
                </c:pt>
                <c:pt idx="351">
                  <c:v>18.12.2022</c:v>
                </c:pt>
                <c:pt idx="352">
                  <c:v>19.12.2022</c:v>
                </c:pt>
                <c:pt idx="353">
                  <c:v>20.12.2022</c:v>
                </c:pt>
                <c:pt idx="354">
                  <c:v>21.12.2022</c:v>
                </c:pt>
                <c:pt idx="355">
                  <c:v>22.12.2022</c:v>
                </c:pt>
                <c:pt idx="356">
                  <c:v>23.12.2022</c:v>
                </c:pt>
                <c:pt idx="357">
                  <c:v>24.12.2022</c:v>
                </c:pt>
                <c:pt idx="358">
                  <c:v>25.12.2022</c:v>
                </c:pt>
                <c:pt idx="359">
                  <c:v>26.12.2022</c:v>
                </c:pt>
                <c:pt idx="360">
                  <c:v>27.12.2022</c:v>
                </c:pt>
                <c:pt idx="361">
                  <c:v>28.12.2022</c:v>
                </c:pt>
                <c:pt idx="362">
                  <c:v>29.12.2022</c:v>
                </c:pt>
                <c:pt idx="363">
                  <c:v>30.12.2022</c:v>
                </c:pt>
                <c:pt idx="364">
                  <c:v>31.12.2022</c:v>
                </c:pt>
              </c:strCache>
            </c:strRef>
          </c:cat>
          <c:val>
            <c:numRef>
              <c:f>Sheet1!$P$2:$P$366</c:f>
              <c:numCache>
                <c:formatCode>General</c:formatCode>
                <c:ptCount val="365"/>
                <c:pt idx="0">
                  <c:v>76961</c:v>
                </c:pt>
                <c:pt idx="1">
                  <c:v>93057</c:v>
                </c:pt>
                <c:pt idx="2">
                  <c:v>72535</c:v>
                </c:pt>
                <c:pt idx="3">
                  <c:v>43931</c:v>
                </c:pt>
                <c:pt idx="4">
                  <c:v>19556</c:v>
                </c:pt>
                <c:pt idx="5">
                  <c:v>100702</c:v>
                </c:pt>
                <c:pt idx="6">
                  <c:v>54534</c:v>
                </c:pt>
                <c:pt idx="7">
                  <c:v>54860</c:v>
                </c:pt>
                <c:pt idx="8">
                  <c:v>79562</c:v>
                </c:pt>
                <c:pt idx="9">
                  <c:v>47857</c:v>
                </c:pt>
                <c:pt idx="10">
                  <c:v>60666</c:v>
                </c:pt>
                <c:pt idx="11">
                  <c:v>41504</c:v>
                </c:pt>
                <c:pt idx="12">
                  <c:v>30800</c:v>
                </c:pt>
                <c:pt idx="13">
                  <c:v>23511</c:v>
                </c:pt>
                <c:pt idx="14">
                  <c:v>23390</c:v>
                </c:pt>
                <c:pt idx="15">
                  <c:v>52530</c:v>
                </c:pt>
                <c:pt idx="16">
                  <c:v>75966</c:v>
                </c:pt>
                <c:pt idx="17">
                  <c:v>54520</c:v>
                </c:pt>
                <c:pt idx="18">
                  <c:v>63165</c:v>
                </c:pt>
                <c:pt idx="19">
                  <c:v>31755</c:v>
                </c:pt>
                <c:pt idx="20">
                  <c:v>83038</c:v>
                </c:pt>
                <c:pt idx="21">
                  <c:v>73583</c:v>
                </c:pt>
                <c:pt idx="22">
                  <c:v>68022</c:v>
                </c:pt>
                <c:pt idx="23">
                  <c:v>85329</c:v>
                </c:pt>
                <c:pt idx="24">
                  <c:v>104653</c:v>
                </c:pt>
                <c:pt idx="25">
                  <c:v>48376</c:v>
                </c:pt>
                <c:pt idx="26">
                  <c:v>26166</c:v>
                </c:pt>
                <c:pt idx="27">
                  <c:v>104196</c:v>
                </c:pt>
                <c:pt idx="28">
                  <c:v>85097</c:v>
                </c:pt>
                <c:pt idx="29">
                  <c:v>98247</c:v>
                </c:pt>
                <c:pt idx="30">
                  <c:v>304275</c:v>
                </c:pt>
                <c:pt idx="31">
                  <c:v>216615</c:v>
                </c:pt>
                <c:pt idx="32">
                  <c:v>113583</c:v>
                </c:pt>
                <c:pt idx="33">
                  <c:v>87471</c:v>
                </c:pt>
                <c:pt idx="34">
                  <c:v>70543</c:v>
                </c:pt>
                <c:pt idx="35">
                  <c:v>103707</c:v>
                </c:pt>
                <c:pt idx="36">
                  <c:v>142473</c:v>
                </c:pt>
                <c:pt idx="37">
                  <c:v>143073</c:v>
                </c:pt>
                <c:pt idx="38">
                  <c:v>134733</c:v>
                </c:pt>
                <c:pt idx="39">
                  <c:v>113114</c:v>
                </c:pt>
                <c:pt idx="40">
                  <c:v>112605</c:v>
                </c:pt>
                <c:pt idx="41">
                  <c:v>118885</c:v>
                </c:pt>
                <c:pt idx="42">
                  <c:v>103219</c:v>
                </c:pt>
                <c:pt idx="43">
                  <c:v>134189</c:v>
                </c:pt>
                <c:pt idx="44">
                  <c:v>139631</c:v>
                </c:pt>
                <c:pt idx="45">
                  <c:v>102503</c:v>
                </c:pt>
                <c:pt idx="46">
                  <c:v>109797</c:v>
                </c:pt>
                <c:pt idx="47">
                  <c:v>69240</c:v>
                </c:pt>
                <c:pt idx="48">
                  <c:v>90546</c:v>
                </c:pt>
                <c:pt idx="49">
                  <c:v>367300</c:v>
                </c:pt>
                <c:pt idx="50">
                  <c:v>156162</c:v>
                </c:pt>
                <c:pt idx="51">
                  <c:v>164765</c:v>
                </c:pt>
                <c:pt idx="52">
                  <c:v>174166</c:v>
                </c:pt>
                <c:pt idx="53">
                  <c:v>35533</c:v>
                </c:pt>
                <c:pt idx="54">
                  <c:v>94637</c:v>
                </c:pt>
                <c:pt idx="55">
                  <c:v>41750</c:v>
                </c:pt>
                <c:pt idx="56">
                  <c:v>151847</c:v>
                </c:pt>
                <c:pt idx="57">
                  <c:v>221766</c:v>
                </c:pt>
                <c:pt idx="58">
                  <c:v>98782</c:v>
                </c:pt>
                <c:pt idx="59">
                  <c:v>114858</c:v>
                </c:pt>
                <c:pt idx="60">
                  <c:v>68312</c:v>
                </c:pt>
                <c:pt idx="61">
                  <c:v>96833</c:v>
                </c:pt>
                <c:pt idx="62">
                  <c:v>71969</c:v>
                </c:pt>
                <c:pt idx="63">
                  <c:v>59664</c:v>
                </c:pt>
                <c:pt idx="64">
                  <c:v>86242</c:v>
                </c:pt>
                <c:pt idx="65">
                  <c:v>26305</c:v>
                </c:pt>
                <c:pt idx="66">
                  <c:v>40743</c:v>
                </c:pt>
                <c:pt idx="67">
                  <c:v>58194</c:v>
                </c:pt>
                <c:pt idx="68">
                  <c:v>63599</c:v>
                </c:pt>
                <c:pt idx="69">
                  <c:v>36551</c:v>
                </c:pt>
                <c:pt idx="70">
                  <c:v>53502</c:v>
                </c:pt>
                <c:pt idx="71">
                  <c:v>88681</c:v>
                </c:pt>
                <c:pt idx="72">
                  <c:v>44230</c:v>
                </c:pt>
                <c:pt idx="73">
                  <c:v>22584</c:v>
                </c:pt>
                <c:pt idx="74">
                  <c:v>43031</c:v>
                </c:pt>
                <c:pt idx="75">
                  <c:v>61518</c:v>
                </c:pt>
                <c:pt idx="76">
                  <c:v>26544</c:v>
                </c:pt>
                <c:pt idx="77">
                  <c:v>44020</c:v>
                </c:pt>
                <c:pt idx="78">
                  <c:v>41939</c:v>
                </c:pt>
                <c:pt idx="79">
                  <c:v>23801</c:v>
                </c:pt>
                <c:pt idx="80">
                  <c:v>20651</c:v>
                </c:pt>
                <c:pt idx="81">
                  <c:v>18900</c:v>
                </c:pt>
                <c:pt idx="82">
                  <c:v>256312</c:v>
                </c:pt>
                <c:pt idx="83">
                  <c:v>72201</c:v>
                </c:pt>
                <c:pt idx="84">
                  <c:v>30255</c:v>
                </c:pt>
                <c:pt idx="85">
                  <c:v>33332</c:v>
                </c:pt>
                <c:pt idx="86">
                  <c:v>58551</c:v>
                </c:pt>
                <c:pt idx="87">
                  <c:v>33252</c:v>
                </c:pt>
                <c:pt idx="88">
                  <c:v>45107</c:v>
                </c:pt>
                <c:pt idx="89">
                  <c:v>39862</c:v>
                </c:pt>
                <c:pt idx="90">
                  <c:v>54289</c:v>
                </c:pt>
                <c:pt idx="91">
                  <c:v>70497</c:v>
                </c:pt>
                <c:pt idx="92">
                  <c:v>77666</c:v>
                </c:pt>
                <c:pt idx="93">
                  <c:v>90530</c:v>
                </c:pt>
                <c:pt idx="94">
                  <c:v>389467</c:v>
                </c:pt>
                <c:pt idx="95">
                  <c:v>46572</c:v>
                </c:pt>
                <c:pt idx="96">
                  <c:v>108855</c:v>
                </c:pt>
                <c:pt idx="97">
                  <c:v>60093</c:v>
                </c:pt>
                <c:pt idx="98">
                  <c:v>41282</c:v>
                </c:pt>
                <c:pt idx="99">
                  <c:v>165943</c:v>
                </c:pt>
                <c:pt idx="100">
                  <c:v>138112</c:v>
                </c:pt>
                <c:pt idx="101">
                  <c:v>68247</c:v>
                </c:pt>
                <c:pt idx="102">
                  <c:v>152071</c:v>
                </c:pt>
                <c:pt idx="103">
                  <c:v>25633</c:v>
                </c:pt>
                <c:pt idx="104">
                  <c:v>23490</c:v>
                </c:pt>
                <c:pt idx="105">
                  <c:v>49732</c:v>
                </c:pt>
                <c:pt idx="106">
                  <c:v>123610</c:v>
                </c:pt>
                <c:pt idx="107">
                  <c:v>67400</c:v>
                </c:pt>
                <c:pt idx="108">
                  <c:v>302093</c:v>
                </c:pt>
                <c:pt idx="109">
                  <c:v>59593</c:v>
                </c:pt>
                <c:pt idx="110">
                  <c:v>234477</c:v>
                </c:pt>
                <c:pt idx="111">
                  <c:v>88213</c:v>
                </c:pt>
                <c:pt idx="112">
                  <c:v>76226</c:v>
                </c:pt>
                <c:pt idx="113">
                  <c:v>29722</c:v>
                </c:pt>
                <c:pt idx="114">
                  <c:v>63270</c:v>
                </c:pt>
                <c:pt idx="115">
                  <c:v>41436</c:v>
                </c:pt>
                <c:pt idx="116">
                  <c:v>102031</c:v>
                </c:pt>
                <c:pt idx="117">
                  <c:v>20163</c:v>
                </c:pt>
                <c:pt idx="118">
                  <c:v>46735</c:v>
                </c:pt>
                <c:pt idx="119">
                  <c:v>56730</c:v>
                </c:pt>
                <c:pt idx="120">
                  <c:v>56372</c:v>
                </c:pt>
                <c:pt idx="121">
                  <c:v>39629</c:v>
                </c:pt>
                <c:pt idx="122">
                  <c:v>27695</c:v>
                </c:pt>
                <c:pt idx="123">
                  <c:v>19380</c:v>
                </c:pt>
                <c:pt idx="124">
                  <c:v>56564</c:v>
                </c:pt>
                <c:pt idx="125">
                  <c:v>147840</c:v>
                </c:pt>
                <c:pt idx="126">
                  <c:v>206437</c:v>
                </c:pt>
                <c:pt idx="127">
                  <c:v>205845</c:v>
                </c:pt>
                <c:pt idx="128">
                  <c:v>274460</c:v>
                </c:pt>
                <c:pt idx="129">
                  <c:v>200870</c:v>
                </c:pt>
                <c:pt idx="130">
                  <c:v>247936</c:v>
                </c:pt>
                <c:pt idx="131">
                  <c:v>141142</c:v>
                </c:pt>
                <c:pt idx="132">
                  <c:v>82479</c:v>
                </c:pt>
                <c:pt idx="133">
                  <c:v>41492</c:v>
                </c:pt>
                <c:pt idx="134">
                  <c:v>79987</c:v>
                </c:pt>
                <c:pt idx="135">
                  <c:v>89971</c:v>
                </c:pt>
                <c:pt idx="136">
                  <c:v>53964</c:v>
                </c:pt>
                <c:pt idx="137">
                  <c:v>108633</c:v>
                </c:pt>
                <c:pt idx="138">
                  <c:v>51454</c:v>
                </c:pt>
                <c:pt idx="139">
                  <c:v>38791</c:v>
                </c:pt>
                <c:pt idx="140">
                  <c:v>93475</c:v>
                </c:pt>
                <c:pt idx="141">
                  <c:v>217072</c:v>
                </c:pt>
                <c:pt idx="142">
                  <c:v>113048</c:v>
                </c:pt>
                <c:pt idx="143">
                  <c:v>57982</c:v>
                </c:pt>
                <c:pt idx="144">
                  <c:v>64817</c:v>
                </c:pt>
                <c:pt idx="145">
                  <c:v>143081</c:v>
                </c:pt>
                <c:pt idx="146">
                  <c:v>51248</c:v>
                </c:pt>
                <c:pt idx="147">
                  <c:v>38583</c:v>
                </c:pt>
                <c:pt idx="148">
                  <c:v>62363</c:v>
                </c:pt>
                <c:pt idx="149">
                  <c:v>45762</c:v>
                </c:pt>
                <c:pt idx="150">
                  <c:v>52566</c:v>
                </c:pt>
                <c:pt idx="151">
                  <c:v>44648</c:v>
                </c:pt>
                <c:pt idx="152">
                  <c:v>56970</c:v>
                </c:pt>
                <c:pt idx="153">
                  <c:v>27368</c:v>
                </c:pt>
                <c:pt idx="154">
                  <c:v>33113</c:v>
                </c:pt>
                <c:pt idx="155">
                  <c:v>42612</c:v>
                </c:pt>
                <c:pt idx="156">
                  <c:v>68557</c:v>
                </c:pt>
                <c:pt idx="157">
                  <c:v>47124</c:v>
                </c:pt>
                <c:pt idx="158">
                  <c:v>217426</c:v>
                </c:pt>
                <c:pt idx="159">
                  <c:v>51025</c:v>
                </c:pt>
                <c:pt idx="160">
                  <c:v>84015</c:v>
                </c:pt>
                <c:pt idx="161">
                  <c:v>77069</c:v>
                </c:pt>
                <c:pt idx="162">
                  <c:v>55836</c:v>
                </c:pt>
                <c:pt idx="163">
                  <c:v>49944</c:v>
                </c:pt>
                <c:pt idx="164">
                  <c:v>240867</c:v>
                </c:pt>
                <c:pt idx="165">
                  <c:v>359792</c:v>
                </c:pt>
                <c:pt idx="166">
                  <c:v>308643</c:v>
                </c:pt>
                <c:pt idx="167">
                  <c:v>148782</c:v>
                </c:pt>
                <c:pt idx="168">
                  <c:v>126573</c:v>
                </c:pt>
                <c:pt idx="169">
                  <c:v>121266</c:v>
                </c:pt>
                <c:pt idx="170">
                  <c:v>68334</c:v>
                </c:pt>
                <c:pt idx="171">
                  <c:v>34330</c:v>
                </c:pt>
                <c:pt idx="172">
                  <c:v>45041</c:v>
                </c:pt>
                <c:pt idx="173">
                  <c:v>40742</c:v>
                </c:pt>
                <c:pt idx="174">
                  <c:v>42486</c:v>
                </c:pt>
                <c:pt idx="175">
                  <c:v>55438</c:v>
                </c:pt>
                <c:pt idx="176">
                  <c:v>110641</c:v>
                </c:pt>
                <c:pt idx="177">
                  <c:v>79117</c:v>
                </c:pt>
                <c:pt idx="178">
                  <c:v>41441</c:v>
                </c:pt>
                <c:pt idx="179">
                  <c:v>26605</c:v>
                </c:pt>
                <c:pt idx="180">
                  <c:v>25254</c:v>
                </c:pt>
                <c:pt idx="181">
                  <c:v>29723</c:v>
                </c:pt>
                <c:pt idx="182">
                  <c:v>26718</c:v>
                </c:pt>
                <c:pt idx="183">
                  <c:v>48924</c:v>
                </c:pt>
                <c:pt idx="184">
                  <c:v>32517</c:v>
                </c:pt>
                <c:pt idx="185">
                  <c:v>37098</c:v>
                </c:pt>
                <c:pt idx="186">
                  <c:v>117362</c:v>
                </c:pt>
                <c:pt idx="187">
                  <c:v>426344</c:v>
                </c:pt>
                <c:pt idx="188">
                  <c:v>345763</c:v>
                </c:pt>
                <c:pt idx="189">
                  <c:v>142575</c:v>
                </c:pt>
                <c:pt idx="190">
                  <c:v>108078</c:v>
                </c:pt>
                <c:pt idx="191">
                  <c:v>76135</c:v>
                </c:pt>
                <c:pt idx="192">
                  <c:v>41288</c:v>
                </c:pt>
                <c:pt idx="193">
                  <c:v>52824</c:v>
                </c:pt>
                <c:pt idx="194">
                  <c:v>34807</c:v>
                </c:pt>
                <c:pt idx="195">
                  <c:v>37703</c:v>
                </c:pt>
                <c:pt idx="196">
                  <c:v>67463</c:v>
                </c:pt>
                <c:pt idx="197">
                  <c:v>137583</c:v>
                </c:pt>
                <c:pt idx="198">
                  <c:v>141084</c:v>
                </c:pt>
                <c:pt idx="199">
                  <c:v>75465</c:v>
                </c:pt>
                <c:pt idx="200">
                  <c:v>101459</c:v>
                </c:pt>
                <c:pt idx="201">
                  <c:v>110039</c:v>
                </c:pt>
                <c:pt idx="202">
                  <c:v>84930</c:v>
                </c:pt>
                <c:pt idx="203">
                  <c:v>59168</c:v>
                </c:pt>
                <c:pt idx="204">
                  <c:v>75067</c:v>
                </c:pt>
                <c:pt idx="205">
                  <c:v>50099</c:v>
                </c:pt>
                <c:pt idx="206">
                  <c:v>51157</c:v>
                </c:pt>
                <c:pt idx="207">
                  <c:v>25506</c:v>
                </c:pt>
                <c:pt idx="208">
                  <c:v>19248</c:v>
                </c:pt>
                <c:pt idx="209">
                  <c:v>12440</c:v>
                </c:pt>
                <c:pt idx="210">
                  <c:v>32384</c:v>
                </c:pt>
                <c:pt idx="211">
                  <c:v>68787</c:v>
                </c:pt>
                <c:pt idx="212">
                  <c:v>66405</c:v>
                </c:pt>
                <c:pt idx="213">
                  <c:v>43321</c:v>
                </c:pt>
                <c:pt idx="214">
                  <c:v>123363</c:v>
                </c:pt>
                <c:pt idx="215">
                  <c:v>55178</c:v>
                </c:pt>
                <c:pt idx="216">
                  <c:v>26727</c:v>
                </c:pt>
                <c:pt idx="217">
                  <c:v>28594</c:v>
                </c:pt>
                <c:pt idx="218">
                  <c:v>106616</c:v>
                </c:pt>
                <c:pt idx="219">
                  <c:v>63221</c:v>
                </c:pt>
                <c:pt idx="220">
                  <c:v>75730</c:v>
                </c:pt>
                <c:pt idx="221">
                  <c:v>73845</c:v>
                </c:pt>
                <c:pt idx="222">
                  <c:v>54183</c:v>
                </c:pt>
                <c:pt idx="223">
                  <c:v>99536</c:v>
                </c:pt>
                <c:pt idx="224">
                  <c:v>65541</c:v>
                </c:pt>
                <c:pt idx="225">
                  <c:v>42844</c:v>
                </c:pt>
                <c:pt idx="226">
                  <c:v>32075</c:v>
                </c:pt>
                <c:pt idx="227">
                  <c:v>80554</c:v>
                </c:pt>
                <c:pt idx="228">
                  <c:v>204696</c:v>
                </c:pt>
                <c:pt idx="229">
                  <c:v>92598</c:v>
                </c:pt>
                <c:pt idx="230">
                  <c:v>115323</c:v>
                </c:pt>
                <c:pt idx="231">
                  <c:v>121897</c:v>
                </c:pt>
                <c:pt idx="232">
                  <c:v>162046</c:v>
                </c:pt>
                <c:pt idx="233">
                  <c:v>90133</c:v>
                </c:pt>
                <c:pt idx="234">
                  <c:v>48566</c:v>
                </c:pt>
                <c:pt idx="235">
                  <c:v>63186</c:v>
                </c:pt>
                <c:pt idx="236">
                  <c:v>46150</c:v>
                </c:pt>
                <c:pt idx="237">
                  <c:v>36594</c:v>
                </c:pt>
                <c:pt idx="238">
                  <c:v>29949</c:v>
                </c:pt>
                <c:pt idx="239">
                  <c:v>51141</c:v>
                </c:pt>
                <c:pt idx="240">
                  <c:v>51391</c:v>
                </c:pt>
                <c:pt idx="241">
                  <c:v>52935</c:v>
                </c:pt>
                <c:pt idx="242">
                  <c:v>88833</c:v>
                </c:pt>
                <c:pt idx="243">
                  <c:v>41013</c:v>
                </c:pt>
                <c:pt idx="244">
                  <c:v>46568</c:v>
                </c:pt>
                <c:pt idx="245">
                  <c:v>65198</c:v>
                </c:pt>
                <c:pt idx="246">
                  <c:v>211402</c:v>
                </c:pt>
                <c:pt idx="247">
                  <c:v>58252</c:v>
                </c:pt>
                <c:pt idx="248">
                  <c:v>53891</c:v>
                </c:pt>
                <c:pt idx="249">
                  <c:v>41825</c:v>
                </c:pt>
                <c:pt idx="250">
                  <c:v>77813</c:v>
                </c:pt>
                <c:pt idx="251">
                  <c:v>58108</c:v>
                </c:pt>
                <c:pt idx="252">
                  <c:v>60033</c:v>
                </c:pt>
                <c:pt idx="253">
                  <c:v>141133</c:v>
                </c:pt>
                <c:pt idx="254">
                  <c:v>63551</c:v>
                </c:pt>
                <c:pt idx="255">
                  <c:v>21438</c:v>
                </c:pt>
                <c:pt idx="256">
                  <c:v>27532</c:v>
                </c:pt>
                <c:pt idx="257">
                  <c:v>18944</c:v>
                </c:pt>
                <c:pt idx="258">
                  <c:v>22870</c:v>
                </c:pt>
                <c:pt idx="259">
                  <c:v>26105</c:v>
                </c:pt>
                <c:pt idx="260">
                  <c:v>32066</c:v>
                </c:pt>
                <c:pt idx="261">
                  <c:v>162012</c:v>
                </c:pt>
                <c:pt idx="262">
                  <c:v>45060</c:v>
                </c:pt>
                <c:pt idx="263">
                  <c:v>117567</c:v>
                </c:pt>
                <c:pt idx="264">
                  <c:v>113156</c:v>
                </c:pt>
                <c:pt idx="265">
                  <c:v>46808</c:v>
                </c:pt>
                <c:pt idx="266">
                  <c:v>44480</c:v>
                </c:pt>
                <c:pt idx="267">
                  <c:v>60951</c:v>
                </c:pt>
                <c:pt idx="268">
                  <c:v>44794</c:v>
                </c:pt>
                <c:pt idx="269">
                  <c:v>21455</c:v>
                </c:pt>
                <c:pt idx="270">
                  <c:v>43536</c:v>
                </c:pt>
                <c:pt idx="271">
                  <c:v>79878</c:v>
                </c:pt>
                <c:pt idx="272">
                  <c:v>23230</c:v>
                </c:pt>
                <c:pt idx="273">
                  <c:v>29438</c:v>
                </c:pt>
                <c:pt idx="274">
                  <c:v>36371</c:v>
                </c:pt>
                <c:pt idx="275">
                  <c:v>64659</c:v>
                </c:pt>
                <c:pt idx="276">
                  <c:v>121208</c:v>
                </c:pt>
                <c:pt idx="277">
                  <c:v>80475</c:v>
                </c:pt>
                <c:pt idx="278">
                  <c:v>71802</c:v>
                </c:pt>
                <c:pt idx="279">
                  <c:v>85639</c:v>
                </c:pt>
                <c:pt idx="280">
                  <c:v>293197</c:v>
                </c:pt>
                <c:pt idx="281">
                  <c:v>58254</c:v>
                </c:pt>
                <c:pt idx="282">
                  <c:v>64382</c:v>
                </c:pt>
                <c:pt idx="283">
                  <c:v>30006</c:v>
                </c:pt>
                <c:pt idx="284">
                  <c:v>19489</c:v>
                </c:pt>
                <c:pt idx="285">
                  <c:v>19053</c:v>
                </c:pt>
                <c:pt idx="286">
                  <c:v>27022</c:v>
                </c:pt>
                <c:pt idx="287">
                  <c:v>31989</c:v>
                </c:pt>
                <c:pt idx="288">
                  <c:v>56946</c:v>
                </c:pt>
                <c:pt idx="289">
                  <c:v>92487</c:v>
                </c:pt>
                <c:pt idx="290">
                  <c:v>52275</c:v>
                </c:pt>
                <c:pt idx="291">
                  <c:v>32883</c:v>
                </c:pt>
                <c:pt idx="292">
                  <c:v>97291</c:v>
                </c:pt>
                <c:pt idx="293">
                  <c:v>29727</c:v>
                </c:pt>
                <c:pt idx="294">
                  <c:v>34460</c:v>
                </c:pt>
                <c:pt idx="295">
                  <c:v>44707</c:v>
                </c:pt>
                <c:pt idx="296">
                  <c:v>29280</c:v>
                </c:pt>
                <c:pt idx="297">
                  <c:v>29670</c:v>
                </c:pt>
                <c:pt idx="298">
                  <c:v>76656</c:v>
                </c:pt>
                <c:pt idx="299">
                  <c:v>16766</c:v>
                </c:pt>
                <c:pt idx="300">
                  <c:v>47288</c:v>
                </c:pt>
                <c:pt idx="301">
                  <c:v>50606</c:v>
                </c:pt>
                <c:pt idx="302">
                  <c:v>46416</c:v>
                </c:pt>
                <c:pt idx="303">
                  <c:v>32403</c:v>
                </c:pt>
                <c:pt idx="304">
                  <c:v>26850</c:v>
                </c:pt>
                <c:pt idx="305">
                  <c:v>28945</c:v>
                </c:pt>
                <c:pt idx="306">
                  <c:v>38381</c:v>
                </c:pt>
                <c:pt idx="307">
                  <c:v>26204</c:v>
                </c:pt>
                <c:pt idx="308">
                  <c:v>25574</c:v>
                </c:pt>
                <c:pt idx="309">
                  <c:v>38138</c:v>
                </c:pt>
                <c:pt idx="310">
                  <c:v>72045</c:v>
                </c:pt>
                <c:pt idx="311">
                  <c:v>54690</c:v>
                </c:pt>
                <c:pt idx="312">
                  <c:v>39728</c:v>
                </c:pt>
                <c:pt idx="313">
                  <c:v>36238</c:v>
                </c:pt>
                <c:pt idx="314">
                  <c:v>51772</c:v>
                </c:pt>
                <c:pt idx="315">
                  <c:v>92066</c:v>
                </c:pt>
                <c:pt idx="316">
                  <c:v>108999</c:v>
                </c:pt>
                <c:pt idx="317">
                  <c:v>78651</c:v>
                </c:pt>
                <c:pt idx="318">
                  <c:v>78775</c:v>
                </c:pt>
                <c:pt idx="319">
                  <c:v>69786</c:v>
                </c:pt>
                <c:pt idx="320">
                  <c:v>44650</c:v>
                </c:pt>
                <c:pt idx="321">
                  <c:v>26940</c:v>
                </c:pt>
                <c:pt idx="322">
                  <c:v>25927</c:v>
                </c:pt>
                <c:pt idx="323">
                  <c:v>87992</c:v>
                </c:pt>
                <c:pt idx="324">
                  <c:v>109768</c:v>
                </c:pt>
                <c:pt idx="325">
                  <c:v>26336</c:v>
                </c:pt>
                <c:pt idx="326">
                  <c:v>17537</c:v>
                </c:pt>
                <c:pt idx="327">
                  <c:v>12753</c:v>
                </c:pt>
                <c:pt idx="328">
                  <c:v>10695</c:v>
                </c:pt>
                <c:pt idx="329">
                  <c:v>61151</c:v>
                </c:pt>
                <c:pt idx="330">
                  <c:v>79298</c:v>
                </c:pt>
                <c:pt idx="331">
                  <c:v>36046</c:v>
                </c:pt>
                <c:pt idx="332">
                  <c:v>27232</c:v>
                </c:pt>
                <c:pt idx="333">
                  <c:v>16112</c:v>
                </c:pt>
                <c:pt idx="334">
                  <c:v>27698</c:v>
                </c:pt>
                <c:pt idx="335">
                  <c:v>21080</c:v>
                </c:pt>
                <c:pt idx="336">
                  <c:v>17446</c:v>
                </c:pt>
                <c:pt idx="337">
                  <c:v>31727</c:v>
                </c:pt>
                <c:pt idx="338">
                  <c:v>59687</c:v>
                </c:pt>
                <c:pt idx="339">
                  <c:v>64727</c:v>
                </c:pt>
                <c:pt idx="340">
                  <c:v>40334</c:v>
                </c:pt>
                <c:pt idx="341">
                  <c:v>98818</c:v>
                </c:pt>
                <c:pt idx="342">
                  <c:v>79757</c:v>
                </c:pt>
                <c:pt idx="343">
                  <c:v>47757</c:v>
                </c:pt>
                <c:pt idx="344">
                  <c:v>31070</c:v>
                </c:pt>
                <c:pt idx="345">
                  <c:v>41301</c:v>
                </c:pt>
                <c:pt idx="346">
                  <c:v>61863</c:v>
                </c:pt>
                <c:pt idx="347">
                  <c:v>28057</c:v>
                </c:pt>
                <c:pt idx="348">
                  <c:v>37359</c:v>
                </c:pt>
                <c:pt idx="349">
                  <c:v>784857</c:v>
                </c:pt>
                <c:pt idx="350">
                  <c:v>216189</c:v>
                </c:pt>
                <c:pt idx="351">
                  <c:v>192588</c:v>
                </c:pt>
                <c:pt idx="352">
                  <c:v>91837</c:v>
                </c:pt>
                <c:pt idx="353">
                  <c:v>53923</c:v>
                </c:pt>
                <c:pt idx="354">
                  <c:v>82270</c:v>
                </c:pt>
                <c:pt idx="355">
                  <c:v>48160</c:v>
                </c:pt>
                <c:pt idx="356">
                  <c:v>143881</c:v>
                </c:pt>
                <c:pt idx="357">
                  <c:v>244942</c:v>
                </c:pt>
                <c:pt idx="358">
                  <c:v>217733</c:v>
                </c:pt>
                <c:pt idx="359">
                  <c:v>273546</c:v>
                </c:pt>
                <c:pt idx="360">
                  <c:v>111672</c:v>
                </c:pt>
                <c:pt idx="361">
                  <c:v>53487</c:v>
                </c:pt>
                <c:pt idx="362">
                  <c:v>73960</c:v>
                </c:pt>
                <c:pt idx="363">
                  <c:v>35965</c:v>
                </c:pt>
                <c:pt idx="364">
                  <c:v>38658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31F0-4B2F-99E0-6CB73B3F1EFD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WDR Comedy &amp; Satire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01.01.2022</c:v>
                </c:pt>
                <c:pt idx="1">
                  <c:v>02.01.2022</c:v>
                </c:pt>
                <c:pt idx="2">
                  <c:v>03.01.2022</c:v>
                </c:pt>
                <c:pt idx="3">
                  <c:v>04.01.2022</c:v>
                </c:pt>
                <c:pt idx="4">
                  <c:v>05.01.2022</c:v>
                </c:pt>
                <c:pt idx="5">
                  <c:v>06.01.2022</c:v>
                </c:pt>
                <c:pt idx="6">
                  <c:v>07.01.2022</c:v>
                </c:pt>
                <c:pt idx="7">
                  <c:v>08.01.2022</c:v>
                </c:pt>
                <c:pt idx="8">
                  <c:v>09.01.2022</c:v>
                </c:pt>
                <c:pt idx="9">
                  <c:v>10.01.2022</c:v>
                </c:pt>
                <c:pt idx="10">
                  <c:v>11.01.2022</c:v>
                </c:pt>
                <c:pt idx="11">
                  <c:v>12.01.2022</c:v>
                </c:pt>
                <c:pt idx="12">
                  <c:v>13.01.2022</c:v>
                </c:pt>
                <c:pt idx="13">
                  <c:v>14.01.2022</c:v>
                </c:pt>
                <c:pt idx="14">
                  <c:v>15.01.2022</c:v>
                </c:pt>
                <c:pt idx="15">
                  <c:v>16.01.2022</c:v>
                </c:pt>
                <c:pt idx="16">
                  <c:v>17.01.2022</c:v>
                </c:pt>
                <c:pt idx="17">
                  <c:v>18.01.2022</c:v>
                </c:pt>
                <c:pt idx="18">
                  <c:v>19.01.2022</c:v>
                </c:pt>
                <c:pt idx="19">
                  <c:v>20.01.2022</c:v>
                </c:pt>
                <c:pt idx="20">
                  <c:v>21.01.2022</c:v>
                </c:pt>
                <c:pt idx="21">
                  <c:v>22.01.2022</c:v>
                </c:pt>
                <c:pt idx="22">
                  <c:v>23.01.2022</c:v>
                </c:pt>
                <c:pt idx="23">
                  <c:v>24.01.2022</c:v>
                </c:pt>
                <c:pt idx="24">
                  <c:v>25.01.2022</c:v>
                </c:pt>
                <c:pt idx="25">
                  <c:v>26.01.2022</c:v>
                </c:pt>
                <c:pt idx="26">
                  <c:v>27.01.2022</c:v>
                </c:pt>
                <c:pt idx="27">
                  <c:v>28.01.2022</c:v>
                </c:pt>
                <c:pt idx="28">
                  <c:v>29.01.2022</c:v>
                </c:pt>
                <c:pt idx="29">
                  <c:v>30.01.2022</c:v>
                </c:pt>
                <c:pt idx="30">
                  <c:v>31.01.2022</c:v>
                </c:pt>
                <c:pt idx="31">
                  <c:v>01.02.2022</c:v>
                </c:pt>
                <c:pt idx="32">
                  <c:v>02.02.2022</c:v>
                </c:pt>
                <c:pt idx="33">
                  <c:v>03.02.2022</c:v>
                </c:pt>
                <c:pt idx="34">
                  <c:v>04.02.2022</c:v>
                </c:pt>
                <c:pt idx="35">
                  <c:v>05.02.2022</c:v>
                </c:pt>
                <c:pt idx="36">
                  <c:v>06.02.2022</c:v>
                </c:pt>
                <c:pt idx="37">
                  <c:v>07.02.2022</c:v>
                </c:pt>
                <c:pt idx="38">
                  <c:v>08.02.2022</c:v>
                </c:pt>
                <c:pt idx="39">
                  <c:v>09.02.2022</c:v>
                </c:pt>
                <c:pt idx="40">
                  <c:v>10.02.2022</c:v>
                </c:pt>
                <c:pt idx="41">
                  <c:v>11.02.2022</c:v>
                </c:pt>
                <c:pt idx="42">
                  <c:v>12.02.2022</c:v>
                </c:pt>
                <c:pt idx="43">
                  <c:v>13.02.2022</c:v>
                </c:pt>
                <c:pt idx="44">
                  <c:v>14.02.2022</c:v>
                </c:pt>
                <c:pt idx="45">
                  <c:v>15.02.2022</c:v>
                </c:pt>
                <c:pt idx="46">
                  <c:v>16.02.2022</c:v>
                </c:pt>
                <c:pt idx="47">
                  <c:v>17.02.2022</c:v>
                </c:pt>
                <c:pt idx="48">
                  <c:v>18.02.2022</c:v>
                </c:pt>
                <c:pt idx="49">
                  <c:v>19.02.2022</c:v>
                </c:pt>
                <c:pt idx="50">
                  <c:v>20.02.2022</c:v>
                </c:pt>
                <c:pt idx="51">
                  <c:v>21.02.2022</c:v>
                </c:pt>
                <c:pt idx="52">
                  <c:v>22.02.2022</c:v>
                </c:pt>
                <c:pt idx="53">
                  <c:v>23.02.2022</c:v>
                </c:pt>
                <c:pt idx="54">
                  <c:v>24.02.2022</c:v>
                </c:pt>
                <c:pt idx="55">
                  <c:v>25.02.2022</c:v>
                </c:pt>
                <c:pt idx="56">
                  <c:v>26.02.2022</c:v>
                </c:pt>
                <c:pt idx="57">
                  <c:v>27.02.2022</c:v>
                </c:pt>
                <c:pt idx="58">
                  <c:v>28.02.2022</c:v>
                </c:pt>
                <c:pt idx="59">
                  <c:v>01.03.2022</c:v>
                </c:pt>
                <c:pt idx="60">
                  <c:v>02.03.2022</c:v>
                </c:pt>
                <c:pt idx="61">
                  <c:v>03.03.2022</c:v>
                </c:pt>
                <c:pt idx="62">
                  <c:v>04.03.2022</c:v>
                </c:pt>
                <c:pt idx="63">
                  <c:v>05.03.2022</c:v>
                </c:pt>
                <c:pt idx="64">
                  <c:v>06.03.2022</c:v>
                </c:pt>
                <c:pt idx="65">
                  <c:v>07.03.2022</c:v>
                </c:pt>
                <c:pt idx="66">
                  <c:v>08.03.2022</c:v>
                </c:pt>
                <c:pt idx="67">
                  <c:v>09.03.2022</c:v>
                </c:pt>
                <c:pt idx="68">
                  <c:v>10.03.2022</c:v>
                </c:pt>
                <c:pt idx="69">
                  <c:v>11.03.2022</c:v>
                </c:pt>
                <c:pt idx="70">
                  <c:v>12.03.2022</c:v>
                </c:pt>
                <c:pt idx="71">
                  <c:v>13.03.2022</c:v>
                </c:pt>
                <c:pt idx="72">
                  <c:v>14.03.2022</c:v>
                </c:pt>
                <c:pt idx="73">
                  <c:v>15.03.2022</c:v>
                </c:pt>
                <c:pt idx="74">
                  <c:v>16.03.2022</c:v>
                </c:pt>
                <c:pt idx="75">
                  <c:v>17.03.2022</c:v>
                </c:pt>
                <c:pt idx="76">
                  <c:v>18.03.2022</c:v>
                </c:pt>
                <c:pt idx="77">
                  <c:v>19.03.2022</c:v>
                </c:pt>
                <c:pt idx="78">
                  <c:v>20.03.2022</c:v>
                </c:pt>
                <c:pt idx="79">
                  <c:v>21.03.2022</c:v>
                </c:pt>
                <c:pt idx="80">
                  <c:v>22.03.2022</c:v>
                </c:pt>
                <c:pt idx="81">
                  <c:v>23.03.2022</c:v>
                </c:pt>
                <c:pt idx="82">
                  <c:v>24.03.2022</c:v>
                </c:pt>
                <c:pt idx="83">
                  <c:v>25.03.2022</c:v>
                </c:pt>
                <c:pt idx="84">
                  <c:v>26.03.2022</c:v>
                </c:pt>
                <c:pt idx="85">
                  <c:v>27.03.2022</c:v>
                </c:pt>
                <c:pt idx="86">
                  <c:v>28.03.2022</c:v>
                </c:pt>
                <c:pt idx="87">
                  <c:v>29.03.2022</c:v>
                </c:pt>
                <c:pt idx="88">
                  <c:v>30.03.2022</c:v>
                </c:pt>
                <c:pt idx="89">
                  <c:v>31.03.2022</c:v>
                </c:pt>
                <c:pt idx="90">
                  <c:v>01.04.2022</c:v>
                </c:pt>
                <c:pt idx="91">
                  <c:v>02.04.2022</c:v>
                </c:pt>
                <c:pt idx="92">
                  <c:v>03.04.2022</c:v>
                </c:pt>
                <c:pt idx="93">
                  <c:v>04.04.2022</c:v>
                </c:pt>
                <c:pt idx="94">
                  <c:v>05.04.2022</c:v>
                </c:pt>
                <c:pt idx="95">
                  <c:v>06.04.2022</c:v>
                </c:pt>
                <c:pt idx="96">
                  <c:v>07.04.2022</c:v>
                </c:pt>
                <c:pt idx="97">
                  <c:v>08.04.2022</c:v>
                </c:pt>
                <c:pt idx="98">
                  <c:v>09.04.2022</c:v>
                </c:pt>
                <c:pt idx="99">
                  <c:v>10.04.2022</c:v>
                </c:pt>
                <c:pt idx="100">
                  <c:v>11.04.2022</c:v>
                </c:pt>
                <c:pt idx="101">
                  <c:v>12.04.2022</c:v>
                </c:pt>
                <c:pt idx="102">
                  <c:v>13.04.2022</c:v>
                </c:pt>
                <c:pt idx="103">
                  <c:v>14.04.2022</c:v>
                </c:pt>
                <c:pt idx="104">
                  <c:v>15.04.2022</c:v>
                </c:pt>
                <c:pt idx="105">
                  <c:v>16.04.2022</c:v>
                </c:pt>
                <c:pt idx="106">
                  <c:v>17.04.2022</c:v>
                </c:pt>
                <c:pt idx="107">
                  <c:v>18.04.2022</c:v>
                </c:pt>
                <c:pt idx="108">
                  <c:v>19.04.2022</c:v>
                </c:pt>
                <c:pt idx="109">
                  <c:v>20.04.2022</c:v>
                </c:pt>
                <c:pt idx="110">
                  <c:v>21.04.2022</c:v>
                </c:pt>
                <c:pt idx="111">
                  <c:v>22.04.2022</c:v>
                </c:pt>
                <c:pt idx="112">
                  <c:v>23.04.2022</c:v>
                </c:pt>
                <c:pt idx="113">
                  <c:v>24.04.2022</c:v>
                </c:pt>
                <c:pt idx="114">
                  <c:v>25.04.2022</c:v>
                </c:pt>
                <c:pt idx="115">
                  <c:v>26.04.2022</c:v>
                </c:pt>
                <c:pt idx="116">
                  <c:v>27.04.2022</c:v>
                </c:pt>
                <c:pt idx="117">
                  <c:v>28.04.2022</c:v>
                </c:pt>
                <c:pt idx="118">
                  <c:v>29.04.2022</c:v>
                </c:pt>
                <c:pt idx="119">
                  <c:v>30.04.2022</c:v>
                </c:pt>
                <c:pt idx="120">
                  <c:v>01.05.2022</c:v>
                </c:pt>
                <c:pt idx="121">
                  <c:v>02.05.2022</c:v>
                </c:pt>
                <c:pt idx="122">
                  <c:v>03.05.2022</c:v>
                </c:pt>
                <c:pt idx="123">
                  <c:v>04.05.2022</c:v>
                </c:pt>
                <c:pt idx="124">
                  <c:v>05.05.2022</c:v>
                </c:pt>
                <c:pt idx="125">
                  <c:v>06.05.2022</c:v>
                </c:pt>
                <c:pt idx="126">
                  <c:v>07.05.2022</c:v>
                </c:pt>
                <c:pt idx="127">
                  <c:v>08.05.2022</c:v>
                </c:pt>
                <c:pt idx="128">
                  <c:v>09.05.2022</c:v>
                </c:pt>
                <c:pt idx="129">
                  <c:v>10.05.2022</c:v>
                </c:pt>
                <c:pt idx="130">
                  <c:v>11.05.2022</c:v>
                </c:pt>
                <c:pt idx="131">
                  <c:v>12.05.2022</c:v>
                </c:pt>
                <c:pt idx="132">
                  <c:v>13.05.2022</c:v>
                </c:pt>
                <c:pt idx="133">
                  <c:v>14.05.2022</c:v>
                </c:pt>
                <c:pt idx="134">
                  <c:v>15.05.2022</c:v>
                </c:pt>
                <c:pt idx="135">
                  <c:v>16.05.2022</c:v>
                </c:pt>
                <c:pt idx="136">
                  <c:v>17.05.2022</c:v>
                </c:pt>
                <c:pt idx="137">
                  <c:v>18.05.2022</c:v>
                </c:pt>
                <c:pt idx="138">
                  <c:v>19.05.2022</c:v>
                </c:pt>
                <c:pt idx="139">
                  <c:v>20.05.2022</c:v>
                </c:pt>
                <c:pt idx="140">
                  <c:v>21.05.2022</c:v>
                </c:pt>
                <c:pt idx="141">
                  <c:v>22.05.2022</c:v>
                </c:pt>
                <c:pt idx="142">
                  <c:v>23.05.2022</c:v>
                </c:pt>
                <c:pt idx="143">
                  <c:v>24.05.2022</c:v>
                </c:pt>
                <c:pt idx="144">
                  <c:v>25.05.2022</c:v>
                </c:pt>
                <c:pt idx="145">
                  <c:v>26.05.2022</c:v>
                </c:pt>
                <c:pt idx="146">
                  <c:v>27.05.2022</c:v>
                </c:pt>
                <c:pt idx="147">
                  <c:v>28.05.2022</c:v>
                </c:pt>
                <c:pt idx="148">
                  <c:v>29.05.2022</c:v>
                </c:pt>
                <c:pt idx="149">
                  <c:v>30.05.2022</c:v>
                </c:pt>
                <c:pt idx="150">
                  <c:v>31.05.2022</c:v>
                </c:pt>
                <c:pt idx="151">
                  <c:v>01.06.2022</c:v>
                </c:pt>
                <c:pt idx="152">
                  <c:v>02.06.2022</c:v>
                </c:pt>
                <c:pt idx="153">
                  <c:v>03.06.2022</c:v>
                </c:pt>
                <c:pt idx="154">
                  <c:v>04.06.2022</c:v>
                </c:pt>
                <c:pt idx="155">
                  <c:v>05.06.2022</c:v>
                </c:pt>
                <c:pt idx="156">
                  <c:v>06.06.2022</c:v>
                </c:pt>
                <c:pt idx="157">
                  <c:v>07.06.2022</c:v>
                </c:pt>
                <c:pt idx="158">
                  <c:v>08.06.2022</c:v>
                </c:pt>
                <c:pt idx="159">
                  <c:v>09.06.2022</c:v>
                </c:pt>
                <c:pt idx="160">
                  <c:v>10.06.2022</c:v>
                </c:pt>
                <c:pt idx="161">
                  <c:v>11.06.2022</c:v>
                </c:pt>
                <c:pt idx="162">
                  <c:v>12.06.2022</c:v>
                </c:pt>
                <c:pt idx="163">
                  <c:v>13.06.2022</c:v>
                </c:pt>
                <c:pt idx="164">
                  <c:v>14.06.2022</c:v>
                </c:pt>
                <c:pt idx="165">
                  <c:v>15.06.2022</c:v>
                </c:pt>
                <c:pt idx="166">
                  <c:v>16.06.2022</c:v>
                </c:pt>
                <c:pt idx="167">
                  <c:v>17.06.2022</c:v>
                </c:pt>
                <c:pt idx="168">
                  <c:v>18.06.2022</c:v>
                </c:pt>
                <c:pt idx="169">
                  <c:v>19.06.2022</c:v>
                </c:pt>
                <c:pt idx="170">
                  <c:v>20.06.2022</c:v>
                </c:pt>
                <c:pt idx="171">
                  <c:v>21.06.2022</c:v>
                </c:pt>
                <c:pt idx="172">
                  <c:v>22.06.2022</c:v>
                </c:pt>
                <c:pt idx="173">
                  <c:v>23.06.2022</c:v>
                </c:pt>
                <c:pt idx="174">
                  <c:v>24.06.2022</c:v>
                </c:pt>
                <c:pt idx="175">
                  <c:v>25.06.2022</c:v>
                </c:pt>
                <c:pt idx="176">
                  <c:v>26.06.2022</c:v>
                </c:pt>
                <c:pt idx="177">
                  <c:v>27.06.2022</c:v>
                </c:pt>
                <c:pt idx="178">
                  <c:v>28.06.2022</c:v>
                </c:pt>
                <c:pt idx="179">
                  <c:v>29.06.2022</c:v>
                </c:pt>
                <c:pt idx="180">
                  <c:v>30.06.2022</c:v>
                </c:pt>
                <c:pt idx="181">
                  <c:v>01.07.2022</c:v>
                </c:pt>
                <c:pt idx="182">
                  <c:v>02.07.2022</c:v>
                </c:pt>
                <c:pt idx="183">
                  <c:v>03.07.2022</c:v>
                </c:pt>
                <c:pt idx="184">
                  <c:v>04.07.2022</c:v>
                </c:pt>
                <c:pt idx="185">
                  <c:v>05.07.2022</c:v>
                </c:pt>
                <c:pt idx="186">
                  <c:v>06.07.2022</c:v>
                </c:pt>
                <c:pt idx="187">
                  <c:v>07.07.2022</c:v>
                </c:pt>
                <c:pt idx="188">
                  <c:v>08.07.2022</c:v>
                </c:pt>
                <c:pt idx="189">
                  <c:v>09.07.2022</c:v>
                </c:pt>
                <c:pt idx="190">
                  <c:v>10.07.2022</c:v>
                </c:pt>
                <c:pt idx="191">
                  <c:v>11.07.2022</c:v>
                </c:pt>
                <c:pt idx="192">
                  <c:v>12.07.2022</c:v>
                </c:pt>
                <c:pt idx="193">
                  <c:v>13.07.2022</c:v>
                </c:pt>
                <c:pt idx="194">
                  <c:v>14.07.2022</c:v>
                </c:pt>
                <c:pt idx="195">
                  <c:v>15.07.2022</c:v>
                </c:pt>
                <c:pt idx="196">
                  <c:v>16.07.2022</c:v>
                </c:pt>
                <c:pt idx="197">
                  <c:v>17.07.2022</c:v>
                </c:pt>
                <c:pt idx="198">
                  <c:v>18.07.2022</c:v>
                </c:pt>
                <c:pt idx="199">
                  <c:v>19.07.2022</c:v>
                </c:pt>
                <c:pt idx="200">
                  <c:v>20.07.2022</c:v>
                </c:pt>
                <c:pt idx="201">
                  <c:v>21.07.2022</c:v>
                </c:pt>
                <c:pt idx="202">
                  <c:v>22.07.2022</c:v>
                </c:pt>
                <c:pt idx="203">
                  <c:v>23.07.2022</c:v>
                </c:pt>
                <c:pt idx="204">
                  <c:v>24.07.2022</c:v>
                </c:pt>
                <c:pt idx="205">
                  <c:v>25.07.2022</c:v>
                </c:pt>
                <c:pt idx="206">
                  <c:v>26.07.2022</c:v>
                </c:pt>
                <c:pt idx="207">
                  <c:v>27.07.2022</c:v>
                </c:pt>
                <c:pt idx="208">
                  <c:v>28.07.2022</c:v>
                </c:pt>
                <c:pt idx="209">
                  <c:v>29.07.2022</c:v>
                </c:pt>
                <c:pt idx="210">
                  <c:v>30.07.2022</c:v>
                </c:pt>
                <c:pt idx="211">
                  <c:v>31.07.2022</c:v>
                </c:pt>
                <c:pt idx="212">
                  <c:v>01.08.2022</c:v>
                </c:pt>
                <c:pt idx="213">
                  <c:v>02.08.2022</c:v>
                </c:pt>
                <c:pt idx="214">
                  <c:v>03.08.2022</c:v>
                </c:pt>
                <c:pt idx="215">
                  <c:v>04.08.2022</c:v>
                </c:pt>
                <c:pt idx="216">
                  <c:v>05.08.2022</c:v>
                </c:pt>
                <c:pt idx="217">
                  <c:v>06.08.2022</c:v>
                </c:pt>
                <c:pt idx="218">
                  <c:v>07.08.2022</c:v>
                </c:pt>
                <c:pt idx="219">
                  <c:v>08.08.2022</c:v>
                </c:pt>
                <c:pt idx="220">
                  <c:v>09.08.2022</c:v>
                </c:pt>
                <c:pt idx="221">
                  <c:v>10.08.2022</c:v>
                </c:pt>
                <c:pt idx="222">
                  <c:v>11.08.2022</c:v>
                </c:pt>
                <c:pt idx="223">
                  <c:v>12.08.2022</c:v>
                </c:pt>
                <c:pt idx="224">
                  <c:v>13.08.2022</c:v>
                </c:pt>
                <c:pt idx="225">
                  <c:v>14.08.2022</c:v>
                </c:pt>
                <c:pt idx="226">
                  <c:v>15.08.2022</c:v>
                </c:pt>
                <c:pt idx="227">
                  <c:v>16.08.2022</c:v>
                </c:pt>
                <c:pt idx="228">
                  <c:v>17.08.2022</c:v>
                </c:pt>
                <c:pt idx="229">
                  <c:v>18.08.2022</c:v>
                </c:pt>
                <c:pt idx="230">
                  <c:v>19.08.2022</c:v>
                </c:pt>
                <c:pt idx="231">
                  <c:v>20.08.2022</c:v>
                </c:pt>
                <c:pt idx="232">
                  <c:v>21.08.2022</c:v>
                </c:pt>
                <c:pt idx="233">
                  <c:v>22.08.2022</c:v>
                </c:pt>
                <c:pt idx="234">
                  <c:v>23.08.2022</c:v>
                </c:pt>
                <c:pt idx="235">
                  <c:v>24.08.2022</c:v>
                </c:pt>
                <c:pt idx="236">
                  <c:v>25.08.2022</c:v>
                </c:pt>
                <c:pt idx="237">
                  <c:v>26.08.2022</c:v>
                </c:pt>
                <c:pt idx="238">
                  <c:v>27.08.2022</c:v>
                </c:pt>
                <c:pt idx="239">
                  <c:v>28.08.2022</c:v>
                </c:pt>
                <c:pt idx="240">
                  <c:v>29.08.2022</c:v>
                </c:pt>
                <c:pt idx="241">
                  <c:v>30.08.2022</c:v>
                </c:pt>
                <c:pt idx="242">
                  <c:v>31.08.2022</c:v>
                </c:pt>
                <c:pt idx="243">
                  <c:v>01.09.2022</c:v>
                </c:pt>
                <c:pt idx="244">
                  <c:v>02.09.2022</c:v>
                </c:pt>
                <c:pt idx="245">
                  <c:v>03.09.2022</c:v>
                </c:pt>
                <c:pt idx="246">
                  <c:v>04.09.2022</c:v>
                </c:pt>
                <c:pt idx="247">
                  <c:v>05.09.2022</c:v>
                </c:pt>
                <c:pt idx="248">
                  <c:v>06.09.2022</c:v>
                </c:pt>
                <c:pt idx="249">
                  <c:v>07.09.2022</c:v>
                </c:pt>
                <c:pt idx="250">
                  <c:v>08.09.2022</c:v>
                </c:pt>
                <c:pt idx="251">
                  <c:v>09.09.2022</c:v>
                </c:pt>
                <c:pt idx="252">
                  <c:v>10.09.2022</c:v>
                </c:pt>
                <c:pt idx="253">
                  <c:v>11.09.2022</c:v>
                </c:pt>
                <c:pt idx="254">
                  <c:v>12.09.2022</c:v>
                </c:pt>
                <c:pt idx="255">
                  <c:v>13.09.2022</c:v>
                </c:pt>
                <c:pt idx="256">
                  <c:v>14.09.2022</c:v>
                </c:pt>
                <c:pt idx="257">
                  <c:v>15.09.2022</c:v>
                </c:pt>
                <c:pt idx="258">
                  <c:v>16.09.2022</c:v>
                </c:pt>
                <c:pt idx="259">
                  <c:v>17.09.2022</c:v>
                </c:pt>
                <c:pt idx="260">
                  <c:v>18.09.2022</c:v>
                </c:pt>
                <c:pt idx="261">
                  <c:v>19.09.2022</c:v>
                </c:pt>
                <c:pt idx="262">
                  <c:v>20.09.2022</c:v>
                </c:pt>
                <c:pt idx="263">
                  <c:v>21.09.2022</c:v>
                </c:pt>
                <c:pt idx="264">
                  <c:v>22.09.2022</c:v>
                </c:pt>
                <c:pt idx="265">
                  <c:v>23.09.2022</c:v>
                </c:pt>
                <c:pt idx="266">
                  <c:v>24.09.2022</c:v>
                </c:pt>
                <c:pt idx="267">
                  <c:v>25.09.2022</c:v>
                </c:pt>
                <c:pt idx="268">
                  <c:v>26.09.2022</c:v>
                </c:pt>
                <c:pt idx="269">
                  <c:v>27.09.2022</c:v>
                </c:pt>
                <c:pt idx="270">
                  <c:v>28.09.2022</c:v>
                </c:pt>
                <c:pt idx="271">
                  <c:v>29.09.2022</c:v>
                </c:pt>
                <c:pt idx="272">
                  <c:v>30.09.2022</c:v>
                </c:pt>
                <c:pt idx="273">
                  <c:v>01.10.2022</c:v>
                </c:pt>
                <c:pt idx="274">
                  <c:v>02.10.2022</c:v>
                </c:pt>
                <c:pt idx="275">
                  <c:v>03.10.2022</c:v>
                </c:pt>
                <c:pt idx="276">
                  <c:v>04.10.2022</c:v>
                </c:pt>
                <c:pt idx="277">
                  <c:v>05.10.2022</c:v>
                </c:pt>
                <c:pt idx="278">
                  <c:v>06.10.2022</c:v>
                </c:pt>
                <c:pt idx="279">
                  <c:v>07.10.2022</c:v>
                </c:pt>
                <c:pt idx="280">
                  <c:v>08.10.2022</c:v>
                </c:pt>
                <c:pt idx="281">
                  <c:v>09.10.2022</c:v>
                </c:pt>
                <c:pt idx="282">
                  <c:v>10.10.2022</c:v>
                </c:pt>
                <c:pt idx="283">
                  <c:v>11.10.2022</c:v>
                </c:pt>
                <c:pt idx="284">
                  <c:v>12.10.2022</c:v>
                </c:pt>
                <c:pt idx="285">
                  <c:v>13.10.2022</c:v>
                </c:pt>
                <c:pt idx="286">
                  <c:v>14.10.2022</c:v>
                </c:pt>
                <c:pt idx="287">
                  <c:v>15.10.2022</c:v>
                </c:pt>
                <c:pt idx="288">
                  <c:v>16.10.2022</c:v>
                </c:pt>
                <c:pt idx="289">
                  <c:v>17.10.2022</c:v>
                </c:pt>
                <c:pt idx="290">
                  <c:v>18.10.2022</c:v>
                </c:pt>
                <c:pt idx="291">
                  <c:v>19.10.2022</c:v>
                </c:pt>
                <c:pt idx="292">
                  <c:v>20.10.2022</c:v>
                </c:pt>
                <c:pt idx="293">
                  <c:v>21.10.2022</c:v>
                </c:pt>
                <c:pt idx="294">
                  <c:v>22.10.2022</c:v>
                </c:pt>
                <c:pt idx="295">
                  <c:v>23.10.2022</c:v>
                </c:pt>
                <c:pt idx="296">
                  <c:v>24.10.2022</c:v>
                </c:pt>
                <c:pt idx="297">
                  <c:v>25.10.2022</c:v>
                </c:pt>
                <c:pt idx="298">
                  <c:v>26.10.2022</c:v>
                </c:pt>
                <c:pt idx="299">
                  <c:v>27.10.2022</c:v>
                </c:pt>
                <c:pt idx="300">
                  <c:v>28.10.2022</c:v>
                </c:pt>
                <c:pt idx="301">
                  <c:v>29.10.2022</c:v>
                </c:pt>
                <c:pt idx="302">
                  <c:v>30.10.2022</c:v>
                </c:pt>
                <c:pt idx="303">
                  <c:v>31.10.2022</c:v>
                </c:pt>
                <c:pt idx="304">
                  <c:v>01.11.2022</c:v>
                </c:pt>
                <c:pt idx="305">
                  <c:v>02.11.2022</c:v>
                </c:pt>
                <c:pt idx="306">
                  <c:v>03.11.2022</c:v>
                </c:pt>
                <c:pt idx="307">
                  <c:v>04.11.2022</c:v>
                </c:pt>
                <c:pt idx="308">
                  <c:v>05.11.2022</c:v>
                </c:pt>
                <c:pt idx="309">
                  <c:v>06.11.2022</c:v>
                </c:pt>
                <c:pt idx="310">
                  <c:v>07.11.2022</c:v>
                </c:pt>
                <c:pt idx="311">
                  <c:v>08.11.2022</c:v>
                </c:pt>
                <c:pt idx="312">
                  <c:v>09.11.2022</c:v>
                </c:pt>
                <c:pt idx="313">
                  <c:v>10.11.2022</c:v>
                </c:pt>
                <c:pt idx="314">
                  <c:v>11.11.2022</c:v>
                </c:pt>
                <c:pt idx="315">
                  <c:v>12.11.2022</c:v>
                </c:pt>
                <c:pt idx="316">
                  <c:v>13.11.2022</c:v>
                </c:pt>
                <c:pt idx="317">
                  <c:v>14.11.2022</c:v>
                </c:pt>
                <c:pt idx="318">
                  <c:v>15.11.2022</c:v>
                </c:pt>
                <c:pt idx="319">
                  <c:v>16.11.2022</c:v>
                </c:pt>
                <c:pt idx="320">
                  <c:v>17.11.2022</c:v>
                </c:pt>
                <c:pt idx="321">
                  <c:v>18.11.2022</c:v>
                </c:pt>
                <c:pt idx="322">
                  <c:v>19.11.2022</c:v>
                </c:pt>
                <c:pt idx="323">
                  <c:v>20.11.2022</c:v>
                </c:pt>
                <c:pt idx="324">
                  <c:v>21.11.2022</c:v>
                </c:pt>
                <c:pt idx="325">
                  <c:v>22.11.2022</c:v>
                </c:pt>
                <c:pt idx="326">
                  <c:v>23.11.2022</c:v>
                </c:pt>
                <c:pt idx="327">
                  <c:v>24.11.2022</c:v>
                </c:pt>
                <c:pt idx="328">
                  <c:v>25.11.2022</c:v>
                </c:pt>
                <c:pt idx="329">
                  <c:v>26.11.2022</c:v>
                </c:pt>
                <c:pt idx="330">
                  <c:v>27.11.2022</c:v>
                </c:pt>
                <c:pt idx="331">
                  <c:v>28.11.2022</c:v>
                </c:pt>
                <c:pt idx="332">
                  <c:v>29.11.2022</c:v>
                </c:pt>
                <c:pt idx="333">
                  <c:v>30.11.2022</c:v>
                </c:pt>
                <c:pt idx="334">
                  <c:v>01.12.2022</c:v>
                </c:pt>
                <c:pt idx="335">
                  <c:v>02.12.2022</c:v>
                </c:pt>
                <c:pt idx="336">
                  <c:v>03.12.2022</c:v>
                </c:pt>
                <c:pt idx="337">
                  <c:v>04.12.2022</c:v>
                </c:pt>
                <c:pt idx="338">
                  <c:v>05.12.2022</c:v>
                </c:pt>
                <c:pt idx="339">
                  <c:v>06.12.2022</c:v>
                </c:pt>
                <c:pt idx="340">
                  <c:v>07.12.2022</c:v>
                </c:pt>
                <c:pt idx="341">
                  <c:v>08.12.2022</c:v>
                </c:pt>
                <c:pt idx="342">
                  <c:v>09.12.2022</c:v>
                </c:pt>
                <c:pt idx="343">
                  <c:v>10.12.2022</c:v>
                </c:pt>
                <c:pt idx="344">
                  <c:v>11.12.2022</c:v>
                </c:pt>
                <c:pt idx="345">
                  <c:v>12.12.2022</c:v>
                </c:pt>
                <c:pt idx="346">
                  <c:v>13.12.2022</c:v>
                </c:pt>
                <c:pt idx="347">
                  <c:v>14.12.2022</c:v>
                </c:pt>
                <c:pt idx="348">
                  <c:v>15.12.2022</c:v>
                </c:pt>
                <c:pt idx="349">
                  <c:v>16.12.2022</c:v>
                </c:pt>
                <c:pt idx="350">
                  <c:v>17.12.2022</c:v>
                </c:pt>
                <c:pt idx="351">
                  <c:v>18.12.2022</c:v>
                </c:pt>
                <c:pt idx="352">
                  <c:v>19.12.2022</c:v>
                </c:pt>
                <c:pt idx="353">
                  <c:v>20.12.2022</c:v>
                </c:pt>
                <c:pt idx="354">
                  <c:v>21.12.2022</c:v>
                </c:pt>
                <c:pt idx="355">
                  <c:v>22.12.2022</c:v>
                </c:pt>
                <c:pt idx="356">
                  <c:v>23.12.2022</c:v>
                </c:pt>
                <c:pt idx="357">
                  <c:v>24.12.2022</c:v>
                </c:pt>
                <c:pt idx="358">
                  <c:v>25.12.2022</c:v>
                </c:pt>
                <c:pt idx="359">
                  <c:v>26.12.2022</c:v>
                </c:pt>
                <c:pt idx="360">
                  <c:v>27.12.2022</c:v>
                </c:pt>
                <c:pt idx="361">
                  <c:v>28.12.2022</c:v>
                </c:pt>
                <c:pt idx="362">
                  <c:v>29.12.2022</c:v>
                </c:pt>
                <c:pt idx="363">
                  <c:v>30.12.2022</c:v>
                </c:pt>
                <c:pt idx="364">
                  <c:v>31.12.2022</c:v>
                </c:pt>
              </c:strCache>
            </c:strRef>
          </c:cat>
          <c:val>
            <c:numRef>
              <c:f>Sheet1!$Q$2:$Q$366</c:f>
              <c:numCache>
                <c:formatCode>General</c:formatCode>
                <c:ptCount val="365"/>
                <c:pt idx="0">
                  <c:v>145936</c:v>
                </c:pt>
                <c:pt idx="1">
                  <c:v>158991</c:v>
                </c:pt>
                <c:pt idx="2">
                  <c:v>141353</c:v>
                </c:pt>
                <c:pt idx="3">
                  <c:v>142158</c:v>
                </c:pt>
                <c:pt idx="4">
                  <c:v>154710</c:v>
                </c:pt>
                <c:pt idx="5">
                  <c:v>130461</c:v>
                </c:pt>
                <c:pt idx="6">
                  <c:v>131791</c:v>
                </c:pt>
                <c:pt idx="7">
                  <c:v>119195</c:v>
                </c:pt>
                <c:pt idx="8">
                  <c:v>113561</c:v>
                </c:pt>
                <c:pt idx="9">
                  <c:v>106577</c:v>
                </c:pt>
                <c:pt idx="10">
                  <c:v>103970</c:v>
                </c:pt>
                <c:pt idx="11">
                  <c:v>105745</c:v>
                </c:pt>
                <c:pt idx="12">
                  <c:v>132466</c:v>
                </c:pt>
                <c:pt idx="13">
                  <c:v>143995</c:v>
                </c:pt>
                <c:pt idx="14">
                  <c:v>171407</c:v>
                </c:pt>
                <c:pt idx="15">
                  <c:v>173808</c:v>
                </c:pt>
                <c:pt idx="16">
                  <c:v>156955</c:v>
                </c:pt>
                <c:pt idx="17">
                  <c:v>132027</c:v>
                </c:pt>
                <c:pt idx="18">
                  <c:v>122988</c:v>
                </c:pt>
                <c:pt idx="19">
                  <c:v>113346</c:v>
                </c:pt>
                <c:pt idx="20">
                  <c:v>100005</c:v>
                </c:pt>
                <c:pt idx="21">
                  <c:v>101371</c:v>
                </c:pt>
                <c:pt idx="22">
                  <c:v>98493</c:v>
                </c:pt>
                <c:pt idx="23">
                  <c:v>108070</c:v>
                </c:pt>
                <c:pt idx="24">
                  <c:v>107622</c:v>
                </c:pt>
                <c:pt idx="25">
                  <c:v>119366</c:v>
                </c:pt>
                <c:pt idx="26">
                  <c:v>115138</c:v>
                </c:pt>
                <c:pt idx="27">
                  <c:v>108954</c:v>
                </c:pt>
                <c:pt idx="28">
                  <c:v>123304</c:v>
                </c:pt>
                <c:pt idx="29">
                  <c:v>105824</c:v>
                </c:pt>
                <c:pt idx="30">
                  <c:v>91949</c:v>
                </c:pt>
                <c:pt idx="31">
                  <c:v>97761</c:v>
                </c:pt>
                <c:pt idx="32">
                  <c:v>108751</c:v>
                </c:pt>
                <c:pt idx="33">
                  <c:v>84504</c:v>
                </c:pt>
                <c:pt idx="34">
                  <c:v>77537</c:v>
                </c:pt>
                <c:pt idx="35">
                  <c:v>85746</c:v>
                </c:pt>
                <c:pt idx="36">
                  <c:v>114700</c:v>
                </c:pt>
                <c:pt idx="37">
                  <c:v>102804</c:v>
                </c:pt>
                <c:pt idx="38">
                  <c:v>126701</c:v>
                </c:pt>
                <c:pt idx="39">
                  <c:v>140970</c:v>
                </c:pt>
                <c:pt idx="40">
                  <c:v>163593</c:v>
                </c:pt>
                <c:pt idx="41">
                  <c:v>184930</c:v>
                </c:pt>
                <c:pt idx="42">
                  <c:v>192747</c:v>
                </c:pt>
                <c:pt idx="43">
                  <c:v>158553</c:v>
                </c:pt>
                <c:pt idx="44">
                  <c:v>161843</c:v>
                </c:pt>
                <c:pt idx="45">
                  <c:v>174585</c:v>
                </c:pt>
                <c:pt idx="46">
                  <c:v>198661</c:v>
                </c:pt>
                <c:pt idx="47">
                  <c:v>230174</c:v>
                </c:pt>
                <c:pt idx="48">
                  <c:v>320220</c:v>
                </c:pt>
                <c:pt idx="49">
                  <c:v>237523</c:v>
                </c:pt>
                <c:pt idx="50">
                  <c:v>168337</c:v>
                </c:pt>
                <c:pt idx="51">
                  <c:v>158346</c:v>
                </c:pt>
                <c:pt idx="52">
                  <c:v>174239</c:v>
                </c:pt>
                <c:pt idx="53">
                  <c:v>152501</c:v>
                </c:pt>
                <c:pt idx="54">
                  <c:v>121365</c:v>
                </c:pt>
                <c:pt idx="55">
                  <c:v>118251</c:v>
                </c:pt>
                <c:pt idx="56">
                  <c:v>161649</c:v>
                </c:pt>
                <c:pt idx="57">
                  <c:v>123469</c:v>
                </c:pt>
                <c:pt idx="58">
                  <c:v>106537</c:v>
                </c:pt>
                <c:pt idx="59">
                  <c:v>102111</c:v>
                </c:pt>
                <c:pt idx="60">
                  <c:v>96396</c:v>
                </c:pt>
                <c:pt idx="61">
                  <c:v>107486</c:v>
                </c:pt>
                <c:pt idx="62">
                  <c:v>114866</c:v>
                </c:pt>
                <c:pt idx="63">
                  <c:v>107004</c:v>
                </c:pt>
                <c:pt idx="64">
                  <c:v>114395</c:v>
                </c:pt>
                <c:pt idx="65">
                  <c:v>105322</c:v>
                </c:pt>
                <c:pt idx="66">
                  <c:v>96141</c:v>
                </c:pt>
                <c:pt idx="67">
                  <c:v>117529</c:v>
                </c:pt>
                <c:pt idx="68">
                  <c:v>108693</c:v>
                </c:pt>
                <c:pt idx="69">
                  <c:v>117877</c:v>
                </c:pt>
                <c:pt idx="70">
                  <c:v>127847</c:v>
                </c:pt>
                <c:pt idx="71">
                  <c:v>134353</c:v>
                </c:pt>
                <c:pt idx="72">
                  <c:v>109755</c:v>
                </c:pt>
                <c:pt idx="73">
                  <c:v>112635</c:v>
                </c:pt>
                <c:pt idx="74">
                  <c:v>109679</c:v>
                </c:pt>
                <c:pt idx="75">
                  <c:v>132461</c:v>
                </c:pt>
                <c:pt idx="76">
                  <c:v>122356</c:v>
                </c:pt>
                <c:pt idx="77">
                  <c:v>164788</c:v>
                </c:pt>
                <c:pt idx="78">
                  <c:v>168278</c:v>
                </c:pt>
                <c:pt idx="79">
                  <c:v>124283</c:v>
                </c:pt>
                <c:pt idx="80">
                  <c:v>144377</c:v>
                </c:pt>
                <c:pt idx="81">
                  <c:v>151570</c:v>
                </c:pt>
                <c:pt idx="82">
                  <c:v>147843</c:v>
                </c:pt>
                <c:pt idx="83">
                  <c:v>125956</c:v>
                </c:pt>
                <c:pt idx="84">
                  <c:v>184927</c:v>
                </c:pt>
                <c:pt idx="85">
                  <c:v>177162</c:v>
                </c:pt>
                <c:pt idx="86">
                  <c:v>176449</c:v>
                </c:pt>
                <c:pt idx="87">
                  <c:v>187617</c:v>
                </c:pt>
                <c:pt idx="88">
                  <c:v>245019</c:v>
                </c:pt>
                <c:pt idx="89">
                  <c:v>194697</c:v>
                </c:pt>
                <c:pt idx="90">
                  <c:v>164064</c:v>
                </c:pt>
                <c:pt idx="91">
                  <c:v>147827</c:v>
                </c:pt>
                <c:pt idx="92">
                  <c:v>190635</c:v>
                </c:pt>
                <c:pt idx="93">
                  <c:v>165928</c:v>
                </c:pt>
                <c:pt idx="94">
                  <c:v>282997</c:v>
                </c:pt>
                <c:pt idx="95">
                  <c:v>194823</c:v>
                </c:pt>
                <c:pt idx="96">
                  <c:v>205983</c:v>
                </c:pt>
                <c:pt idx="97">
                  <c:v>161574</c:v>
                </c:pt>
                <c:pt idx="98">
                  <c:v>173134</c:v>
                </c:pt>
                <c:pt idx="99">
                  <c:v>156801</c:v>
                </c:pt>
                <c:pt idx="100">
                  <c:v>117596</c:v>
                </c:pt>
                <c:pt idx="101">
                  <c:v>120163</c:v>
                </c:pt>
                <c:pt idx="102">
                  <c:v>144845</c:v>
                </c:pt>
                <c:pt idx="103">
                  <c:v>139939</c:v>
                </c:pt>
                <c:pt idx="104">
                  <c:v>165230</c:v>
                </c:pt>
                <c:pt idx="105">
                  <c:v>153784</c:v>
                </c:pt>
                <c:pt idx="106">
                  <c:v>167567</c:v>
                </c:pt>
                <c:pt idx="107">
                  <c:v>185625</c:v>
                </c:pt>
                <c:pt idx="108">
                  <c:v>196294</c:v>
                </c:pt>
                <c:pt idx="109">
                  <c:v>238084</c:v>
                </c:pt>
                <c:pt idx="110">
                  <c:v>243522</c:v>
                </c:pt>
                <c:pt idx="111">
                  <c:v>204988</c:v>
                </c:pt>
                <c:pt idx="112">
                  <c:v>188044</c:v>
                </c:pt>
                <c:pt idx="113">
                  <c:v>186348</c:v>
                </c:pt>
                <c:pt idx="114">
                  <c:v>172513</c:v>
                </c:pt>
                <c:pt idx="115">
                  <c:v>183830</c:v>
                </c:pt>
                <c:pt idx="116">
                  <c:v>182871</c:v>
                </c:pt>
                <c:pt idx="117">
                  <c:v>149510</c:v>
                </c:pt>
                <c:pt idx="118">
                  <c:v>156525</c:v>
                </c:pt>
                <c:pt idx="119">
                  <c:v>142078</c:v>
                </c:pt>
                <c:pt idx="120">
                  <c:v>145458</c:v>
                </c:pt>
                <c:pt idx="121">
                  <c:v>139680</c:v>
                </c:pt>
                <c:pt idx="122">
                  <c:v>116716</c:v>
                </c:pt>
                <c:pt idx="123">
                  <c:v>111692</c:v>
                </c:pt>
                <c:pt idx="124">
                  <c:v>110705</c:v>
                </c:pt>
                <c:pt idx="125">
                  <c:v>105075</c:v>
                </c:pt>
                <c:pt idx="126">
                  <c:v>135167</c:v>
                </c:pt>
                <c:pt idx="127">
                  <c:v>170503</c:v>
                </c:pt>
                <c:pt idx="128">
                  <c:v>162829</c:v>
                </c:pt>
                <c:pt idx="129">
                  <c:v>183417</c:v>
                </c:pt>
                <c:pt idx="130">
                  <c:v>231946</c:v>
                </c:pt>
                <c:pt idx="131">
                  <c:v>205485</c:v>
                </c:pt>
                <c:pt idx="132">
                  <c:v>204151</c:v>
                </c:pt>
                <c:pt idx="133">
                  <c:v>201251</c:v>
                </c:pt>
                <c:pt idx="134">
                  <c:v>170617</c:v>
                </c:pt>
                <c:pt idx="135">
                  <c:v>167902</c:v>
                </c:pt>
                <c:pt idx="136">
                  <c:v>147445</c:v>
                </c:pt>
                <c:pt idx="137">
                  <c:v>164604</c:v>
                </c:pt>
                <c:pt idx="138">
                  <c:v>149367</c:v>
                </c:pt>
                <c:pt idx="139">
                  <c:v>159303</c:v>
                </c:pt>
                <c:pt idx="140">
                  <c:v>148212</c:v>
                </c:pt>
                <c:pt idx="141">
                  <c:v>162613</c:v>
                </c:pt>
                <c:pt idx="142">
                  <c:v>173637</c:v>
                </c:pt>
                <c:pt idx="143">
                  <c:v>143733</c:v>
                </c:pt>
                <c:pt idx="144">
                  <c:v>126615</c:v>
                </c:pt>
                <c:pt idx="145">
                  <c:v>147032</c:v>
                </c:pt>
                <c:pt idx="146">
                  <c:v>136266</c:v>
                </c:pt>
                <c:pt idx="147">
                  <c:v>160775</c:v>
                </c:pt>
                <c:pt idx="148">
                  <c:v>192920</c:v>
                </c:pt>
                <c:pt idx="149">
                  <c:v>174444</c:v>
                </c:pt>
                <c:pt idx="150">
                  <c:v>156837</c:v>
                </c:pt>
                <c:pt idx="151">
                  <c:v>138999</c:v>
                </c:pt>
                <c:pt idx="152">
                  <c:v>132176</c:v>
                </c:pt>
                <c:pt idx="153">
                  <c:v>121422</c:v>
                </c:pt>
                <c:pt idx="154">
                  <c:v>188644</c:v>
                </c:pt>
                <c:pt idx="155">
                  <c:v>140761</c:v>
                </c:pt>
                <c:pt idx="156">
                  <c:v>131069</c:v>
                </c:pt>
                <c:pt idx="157">
                  <c:v>129584</c:v>
                </c:pt>
                <c:pt idx="158">
                  <c:v>140478</c:v>
                </c:pt>
                <c:pt idx="159">
                  <c:v>130457</c:v>
                </c:pt>
                <c:pt idx="160">
                  <c:v>112291</c:v>
                </c:pt>
                <c:pt idx="161">
                  <c:v>116730</c:v>
                </c:pt>
                <c:pt idx="162">
                  <c:v>152333</c:v>
                </c:pt>
                <c:pt idx="163">
                  <c:v>116361</c:v>
                </c:pt>
                <c:pt idx="164">
                  <c:v>103543</c:v>
                </c:pt>
                <c:pt idx="165">
                  <c:v>97799</c:v>
                </c:pt>
                <c:pt idx="166">
                  <c:v>99173</c:v>
                </c:pt>
                <c:pt idx="167">
                  <c:v>92366</c:v>
                </c:pt>
                <c:pt idx="168">
                  <c:v>125209</c:v>
                </c:pt>
                <c:pt idx="169">
                  <c:v>154659</c:v>
                </c:pt>
                <c:pt idx="170">
                  <c:v>131851</c:v>
                </c:pt>
                <c:pt idx="171">
                  <c:v>103864</c:v>
                </c:pt>
                <c:pt idx="172">
                  <c:v>112995</c:v>
                </c:pt>
                <c:pt idx="173">
                  <c:v>129733</c:v>
                </c:pt>
                <c:pt idx="174">
                  <c:v>129671</c:v>
                </c:pt>
                <c:pt idx="175">
                  <c:v>120550</c:v>
                </c:pt>
                <c:pt idx="176">
                  <c:v>117394</c:v>
                </c:pt>
                <c:pt idx="177">
                  <c:v>115067</c:v>
                </c:pt>
                <c:pt idx="178">
                  <c:v>123059</c:v>
                </c:pt>
                <c:pt idx="179">
                  <c:v>122907</c:v>
                </c:pt>
                <c:pt idx="180">
                  <c:v>121062</c:v>
                </c:pt>
                <c:pt idx="181">
                  <c:v>127269</c:v>
                </c:pt>
                <c:pt idx="182">
                  <c:v>113713</c:v>
                </c:pt>
                <c:pt idx="183">
                  <c:v>149185</c:v>
                </c:pt>
                <c:pt idx="184">
                  <c:v>166525</c:v>
                </c:pt>
                <c:pt idx="185">
                  <c:v>195039</c:v>
                </c:pt>
                <c:pt idx="186">
                  <c:v>213442</c:v>
                </c:pt>
                <c:pt idx="187">
                  <c:v>182810</c:v>
                </c:pt>
                <c:pt idx="188">
                  <c:v>163429</c:v>
                </c:pt>
                <c:pt idx="189">
                  <c:v>194915</c:v>
                </c:pt>
                <c:pt idx="190">
                  <c:v>187061</c:v>
                </c:pt>
                <c:pt idx="191">
                  <c:v>208941</c:v>
                </c:pt>
                <c:pt idx="192">
                  <c:v>188873</c:v>
                </c:pt>
                <c:pt idx="193">
                  <c:v>188539</c:v>
                </c:pt>
                <c:pt idx="194">
                  <c:v>186261</c:v>
                </c:pt>
                <c:pt idx="195">
                  <c:v>161052</c:v>
                </c:pt>
                <c:pt idx="196">
                  <c:v>156838</c:v>
                </c:pt>
                <c:pt idx="197">
                  <c:v>164316</c:v>
                </c:pt>
                <c:pt idx="198">
                  <c:v>186521</c:v>
                </c:pt>
                <c:pt idx="199">
                  <c:v>169294</c:v>
                </c:pt>
                <c:pt idx="200">
                  <c:v>134498</c:v>
                </c:pt>
                <c:pt idx="201">
                  <c:v>114702</c:v>
                </c:pt>
                <c:pt idx="202">
                  <c:v>105958</c:v>
                </c:pt>
                <c:pt idx="203">
                  <c:v>107739</c:v>
                </c:pt>
                <c:pt idx="204">
                  <c:v>108018</c:v>
                </c:pt>
                <c:pt idx="205">
                  <c:v>102105</c:v>
                </c:pt>
                <c:pt idx="206">
                  <c:v>101473</c:v>
                </c:pt>
                <c:pt idx="207">
                  <c:v>93589</c:v>
                </c:pt>
                <c:pt idx="208">
                  <c:v>100498</c:v>
                </c:pt>
                <c:pt idx="209">
                  <c:v>104973</c:v>
                </c:pt>
                <c:pt idx="210">
                  <c:v>92471</c:v>
                </c:pt>
                <c:pt idx="211">
                  <c:v>101367</c:v>
                </c:pt>
                <c:pt idx="212">
                  <c:v>104545</c:v>
                </c:pt>
                <c:pt idx="213">
                  <c:v>101898</c:v>
                </c:pt>
                <c:pt idx="214">
                  <c:v>133247</c:v>
                </c:pt>
                <c:pt idx="215">
                  <c:v>131177</c:v>
                </c:pt>
                <c:pt idx="216">
                  <c:v>120300</c:v>
                </c:pt>
                <c:pt idx="217">
                  <c:v>129549</c:v>
                </c:pt>
                <c:pt idx="218">
                  <c:v>141944</c:v>
                </c:pt>
                <c:pt idx="219">
                  <c:v>141473</c:v>
                </c:pt>
                <c:pt idx="220">
                  <c:v>104296</c:v>
                </c:pt>
                <c:pt idx="221">
                  <c:v>85895</c:v>
                </c:pt>
                <c:pt idx="222">
                  <c:v>104671</c:v>
                </c:pt>
                <c:pt idx="223">
                  <c:v>117732</c:v>
                </c:pt>
                <c:pt idx="224">
                  <c:v>124472</c:v>
                </c:pt>
                <c:pt idx="225">
                  <c:v>128111</c:v>
                </c:pt>
                <c:pt idx="226">
                  <c:v>122233</c:v>
                </c:pt>
                <c:pt idx="227">
                  <c:v>96016</c:v>
                </c:pt>
                <c:pt idx="228">
                  <c:v>106857</c:v>
                </c:pt>
                <c:pt idx="229">
                  <c:v>119142</c:v>
                </c:pt>
                <c:pt idx="230">
                  <c:v>148545</c:v>
                </c:pt>
                <c:pt idx="231">
                  <c:v>178696</c:v>
                </c:pt>
                <c:pt idx="232">
                  <c:v>214572</c:v>
                </c:pt>
                <c:pt idx="233">
                  <c:v>182721</c:v>
                </c:pt>
                <c:pt idx="234">
                  <c:v>164523</c:v>
                </c:pt>
                <c:pt idx="235">
                  <c:v>164197</c:v>
                </c:pt>
                <c:pt idx="236">
                  <c:v>148609</c:v>
                </c:pt>
                <c:pt idx="237">
                  <c:v>130534</c:v>
                </c:pt>
                <c:pt idx="238">
                  <c:v>117466</c:v>
                </c:pt>
                <c:pt idx="239">
                  <c:v>112246</c:v>
                </c:pt>
                <c:pt idx="240">
                  <c:v>101128</c:v>
                </c:pt>
                <c:pt idx="241">
                  <c:v>97593</c:v>
                </c:pt>
                <c:pt idx="242">
                  <c:v>95395</c:v>
                </c:pt>
                <c:pt idx="243">
                  <c:v>94369</c:v>
                </c:pt>
                <c:pt idx="244">
                  <c:v>87976</c:v>
                </c:pt>
                <c:pt idx="245">
                  <c:v>97450</c:v>
                </c:pt>
                <c:pt idx="246">
                  <c:v>109035</c:v>
                </c:pt>
                <c:pt idx="247">
                  <c:v>107487</c:v>
                </c:pt>
                <c:pt idx="248">
                  <c:v>108899</c:v>
                </c:pt>
                <c:pt idx="249">
                  <c:v>108683</c:v>
                </c:pt>
                <c:pt idx="250">
                  <c:v>127182</c:v>
                </c:pt>
                <c:pt idx="251">
                  <c:v>138359</c:v>
                </c:pt>
                <c:pt idx="252">
                  <c:v>187736</c:v>
                </c:pt>
                <c:pt idx="253">
                  <c:v>168056</c:v>
                </c:pt>
                <c:pt idx="254">
                  <c:v>205848</c:v>
                </c:pt>
                <c:pt idx="255">
                  <c:v>197580</c:v>
                </c:pt>
                <c:pt idx="256">
                  <c:v>190913</c:v>
                </c:pt>
                <c:pt idx="257">
                  <c:v>194695</c:v>
                </c:pt>
                <c:pt idx="258">
                  <c:v>217954</c:v>
                </c:pt>
                <c:pt idx="259">
                  <c:v>233153</c:v>
                </c:pt>
                <c:pt idx="260">
                  <c:v>255801</c:v>
                </c:pt>
                <c:pt idx="261">
                  <c:v>203641</c:v>
                </c:pt>
                <c:pt idx="262">
                  <c:v>203355</c:v>
                </c:pt>
                <c:pt idx="263">
                  <c:v>171646</c:v>
                </c:pt>
                <c:pt idx="264">
                  <c:v>272814</c:v>
                </c:pt>
                <c:pt idx="265">
                  <c:v>261044</c:v>
                </c:pt>
                <c:pt idx="266">
                  <c:v>383783</c:v>
                </c:pt>
                <c:pt idx="267">
                  <c:v>416457</c:v>
                </c:pt>
                <c:pt idx="268">
                  <c:v>421763</c:v>
                </c:pt>
                <c:pt idx="269">
                  <c:v>376805</c:v>
                </c:pt>
                <c:pt idx="270">
                  <c:v>432899</c:v>
                </c:pt>
                <c:pt idx="271">
                  <c:v>398618</c:v>
                </c:pt>
                <c:pt idx="272">
                  <c:v>383662</c:v>
                </c:pt>
                <c:pt idx="273">
                  <c:v>374422</c:v>
                </c:pt>
                <c:pt idx="274">
                  <c:v>355206</c:v>
                </c:pt>
                <c:pt idx="275">
                  <c:v>305983</c:v>
                </c:pt>
                <c:pt idx="276">
                  <c:v>242672</c:v>
                </c:pt>
                <c:pt idx="277">
                  <c:v>243353</c:v>
                </c:pt>
                <c:pt idx="278">
                  <c:v>267227</c:v>
                </c:pt>
                <c:pt idx="279">
                  <c:v>267322</c:v>
                </c:pt>
                <c:pt idx="280">
                  <c:v>302376</c:v>
                </c:pt>
                <c:pt idx="281">
                  <c:v>305047</c:v>
                </c:pt>
                <c:pt idx="282">
                  <c:v>334531</c:v>
                </c:pt>
                <c:pt idx="283">
                  <c:v>339170</c:v>
                </c:pt>
                <c:pt idx="284">
                  <c:v>381978</c:v>
                </c:pt>
                <c:pt idx="285">
                  <c:v>441736</c:v>
                </c:pt>
                <c:pt idx="286">
                  <c:v>473608</c:v>
                </c:pt>
                <c:pt idx="287">
                  <c:v>383601</c:v>
                </c:pt>
                <c:pt idx="288">
                  <c:v>369229</c:v>
                </c:pt>
                <c:pt idx="289">
                  <c:v>317265</c:v>
                </c:pt>
                <c:pt idx="290">
                  <c:v>358862</c:v>
                </c:pt>
                <c:pt idx="291">
                  <c:v>304659</c:v>
                </c:pt>
                <c:pt idx="292">
                  <c:v>393450</c:v>
                </c:pt>
                <c:pt idx="293">
                  <c:v>421436</c:v>
                </c:pt>
                <c:pt idx="294">
                  <c:v>487970</c:v>
                </c:pt>
                <c:pt idx="295">
                  <c:v>532844</c:v>
                </c:pt>
                <c:pt idx="296">
                  <c:v>483402</c:v>
                </c:pt>
                <c:pt idx="297">
                  <c:v>489288</c:v>
                </c:pt>
                <c:pt idx="298">
                  <c:v>625576</c:v>
                </c:pt>
                <c:pt idx="299">
                  <c:v>504392</c:v>
                </c:pt>
                <c:pt idx="300">
                  <c:v>455505</c:v>
                </c:pt>
                <c:pt idx="301">
                  <c:v>423945</c:v>
                </c:pt>
                <c:pt idx="302">
                  <c:v>571939</c:v>
                </c:pt>
                <c:pt idx="303">
                  <c:v>402655</c:v>
                </c:pt>
                <c:pt idx="304">
                  <c:v>415336</c:v>
                </c:pt>
                <c:pt idx="305">
                  <c:v>359065</c:v>
                </c:pt>
                <c:pt idx="306">
                  <c:v>338619</c:v>
                </c:pt>
                <c:pt idx="307">
                  <c:v>339417</c:v>
                </c:pt>
                <c:pt idx="308">
                  <c:v>348814</c:v>
                </c:pt>
                <c:pt idx="309">
                  <c:v>391594</c:v>
                </c:pt>
                <c:pt idx="310">
                  <c:v>379435</c:v>
                </c:pt>
                <c:pt idx="311">
                  <c:v>360797</c:v>
                </c:pt>
                <c:pt idx="312">
                  <c:v>395178</c:v>
                </c:pt>
                <c:pt idx="313">
                  <c:v>401743</c:v>
                </c:pt>
                <c:pt idx="314">
                  <c:v>350150</c:v>
                </c:pt>
                <c:pt idx="315">
                  <c:v>362039</c:v>
                </c:pt>
                <c:pt idx="316">
                  <c:v>386197</c:v>
                </c:pt>
                <c:pt idx="317">
                  <c:v>475340</c:v>
                </c:pt>
                <c:pt idx="318">
                  <c:v>356406</c:v>
                </c:pt>
                <c:pt idx="319">
                  <c:v>387274</c:v>
                </c:pt>
                <c:pt idx="320">
                  <c:v>406248</c:v>
                </c:pt>
                <c:pt idx="321">
                  <c:v>406697</c:v>
                </c:pt>
                <c:pt idx="322">
                  <c:v>427556</c:v>
                </c:pt>
                <c:pt idx="323">
                  <c:v>456757</c:v>
                </c:pt>
                <c:pt idx="324">
                  <c:v>405662</c:v>
                </c:pt>
                <c:pt idx="325">
                  <c:v>390558</c:v>
                </c:pt>
                <c:pt idx="326">
                  <c:v>354089</c:v>
                </c:pt>
                <c:pt idx="327">
                  <c:v>369747</c:v>
                </c:pt>
                <c:pt idx="328">
                  <c:v>379905</c:v>
                </c:pt>
                <c:pt idx="329">
                  <c:v>358636</c:v>
                </c:pt>
                <c:pt idx="330">
                  <c:v>344335</c:v>
                </c:pt>
                <c:pt idx="331">
                  <c:v>357143</c:v>
                </c:pt>
                <c:pt idx="332">
                  <c:v>373017</c:v>
                </c:pt>
                <c:pt idx="333">
                  <c:v>351162</c:v>
                </c:pt>
                <c:pt idx="334">
                  <c:v>319996</c:v>
                </c:pt>
                <c:pt idx="335">
                  <c:v>317163</c:v>
                </c:pt>
                <c:pt idx="336">
                  <c:v>316349</c:v>
                </c:pt>
                <c:pt idx="337">
                  <c:v>310375</c:v>
                </c:pt>
                <c:pt idx="338">
                  <c:v>317014</c:v>
                </c:pt>
                <c:pt idx="339">
                  <c:v>311894</c:v>
                </c:pt>
                <c:pt idx="340">
                  <c:v>350877</c:v>
                </c:pt>
                <c:pt idx="341">
                  <c:v>347231</c:v>
                </c:pt>
                <c:pt idx="342">
                  <c:v>326001</c:v>
                </c:pt>
                <c:pt idx="343">
                  <c:v>337377</c:v>
                </c:pt>
                <c:pt idx="344">
                  <c:v>379419</c:v>
                </c:pt>
                <c:pt idx="345">
                  <c:v>343334</c:v>
                </c:pt>
                <c:pt idx="346">
                  <c:v>339110</c:v>
                </c:pt>
                <c:pt idx="347">
                  <c:v>298176</c:v>
                </c:pt>
                <c:pt idx="348">
                  <c:v>332964</c:v>
                </c:pt>
                <c:pt idx="349">
                  <c:v>395057</c:v>
                </c:pt>
                <c:pt idx="350">
                  <c:v>415168</c:v>
                </c:pt>
                <c:pt idx="351">
                  <c:v>372095</c:v>
                </c:pt>
                <c:pt idx="352">
                  <c:v>410777</c:v>
                </c:pt>
                <c:pt idx="353">
                  <c:v>340528</c:v>
                </c:pt>
                <c:pt idx="354">
                  <c:v>340080</c:v>
                </c:pt>
                <c:pt idx="355">
                  <c:v>395156</c:v>
                </c:pt>
                <c:pt idx="356">
                  <c:v>341651</c:v>
                </c:pt>
                <c:pt idx="357">
                  <c:v>342561</c:v>
                </c:pt>
                <c:pt idx="358">
                  <c:v>396453</c:v>
                </c:pt>
                <c:pt idx="359">
                  <c:v>464314</c:v>
                </c:pt>
                <c:pt idx="360">
                  <c:v>575717</c:v>
                </c:pt>
                <c:pt idx="361">
                  <c:v>600917</c:v>
                </c:pt>
                <c:pt idx="362">
                  <c:v>601580</c:v>
                </c:pt>
                <c:pt idx="363">
                  <c:v>508818</c:v>
                </c:pt>
                <c:pt idx="364">
                  <c:v>385556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31F0-4B2F-99E0-6CB73B3F1EFD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Die Maus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01.01.2022</c:v>
                </c:pt>
                <c:pt idx="1">
                  <c:v>02.01.2022</c:v>
                </c:pt>
                <c:pt idx="2">
                  <c:v>03.01.2022</c:v>
                </c:pt>
                <c:pt idx="3">
                  <c:v>04.01.2022</c:v>
                </c:pt>
                <c:pt idx="4">
                  <c:v>05.01.2022</c:v>
                </c:pt>
                <c:pt idx="5">
                  <c:v>06.01.2022</c:v>
                </c:pt>
                <c:pt idx="6">
                  <c:v>07.01.2022</c:v>
                </c:pt>
                <c:pt idx="7">
                  <c:v>08.01.2022</c:v>
                </c:pt>
                <c:pt idx="8">
                  <c:v>09.01.2022</c:v>
                </c:pt>
                <c:pt idx="9">
                  <c:v>10.01.2022</c:v>
                </c:pt>
                <c:pt idx="10">
                  <c:v>11.01.2022</c:v>
                </c:pt>
                <c:pt idx="11">
                  <c:v>12.01.2022</c:v>
                </c:pt>
                <c:pt idx="12">
                  <c:v>13.01.2022</c:v>
                </c:pt>
                <c:pt idx="13">
                  <c:v>14.01.2022</c:v>
                </c:pt>
                <c:pt idx="14">
                  <c:v>15.01.2022</c:v>
                </c:pt>
                <c:pt idx="15">
                  <c:v>16.01.2022</c:v>
                </c:pt>
                <c:pt idx="16">
                  <c:v>17.01.2022</c:v>
                </c:pt>
                <c:pt idx="17">
                  <c:v>18.01.2022</c:v>
                </c:pt>
                <c:pt idx="18">
                  <c:v>19.01.2022</c:v>
                </c:pt>
                <c:pt idx="19">
                  <c:v>20.01.2022</c:v>
                </c:pt>
                <c:pt idx="20">
                  <c:v>21.01.2022</c:v>
                </c:pt>
                <c:pt idx="21">
                  <c:v>22.01.2022</c:v>
                </c:pt>
                <c:pt idx="22">
                  <c:v>23.01.2022</c:v>
                </c:pt>
                <c:pt idx="23">
                  <c:v>24.01.2022</c:v>
                </c:pt>
                <c:pt idx="24">
                  <c:v>25.01.2022</c:v>
                </c:pt>
                <c:pt idx="25">
                  <c:v>26.01.2022</c:v>
                </c:pt>
                <c:pt idx="26">
                  <c:v>27.01.2022</c:v>
                </c:pt>
                <c:pt idx="27">
                  <c:v>28.01.2022</c:v>
                </c:pt>
                <c:pt idx="28">
                  <c:v>29.01.2022</c:v>
                </c:pt>
                <c:pt idx="29">
                  <c:v>30.01.2022</c:v>
                </c:pt>
                <c:pt idx="30">
                  <c:v>31.01.2022</c:v>
                </c:pt>
                <c:pt idx="31">
                  <c:v>01.02.2022</c:v>
                </c:pt>
                <c:pt idx="32">
                  <c:v>02.02.2022</c:v>
                </c:pt>
                <c:pt idx="33">
                  <c:v>03.02.2022</c:v>
                </c:pt>
                <c:pt idx="34">
                  <c:v>04.02.2022</c:v>
                </c:pt>
                <c:pt idx="35">
                  <c:v>05.02.2022</c:v>
                </c:pt>
                <c:pt idx="36">
                  <c:v>06.02.2022</c:v>
                </c:pt>
                <c:pt idx="37">
                  <c:v>07.02.2022</c:v>
                </c:pt>
                <c:pt idx="38">
                  <c:v>08.02.2022</c:v>
                </c:pt>
                <c:pt idx="39">
                  <c:v>09.02.2022</c:v>
                </c:pt>
                <c:pt idx="40">
                  <c:v>10.02.2022</c:v>
                </c:pt>
                <c:pt idx="41">
                  <c:v>11.02.2022</c:v>
                </c:pt>
                <c:pt idx="42">
                  <c:v>12.02.2022</c:v>
                </c:pt>
                <c:pt idx="43">
                  <c:v>13.02.2022</c:v>
                </c:pt>
                <c:pt idx="44">
                  <c:v>14.02.2022</c:v>
                </c:pt>
                <c:pt idx="45">
                  <c:v>15.02.2022</c:v>
                </c:pt>
                <c:pt idx="46">
                  <c:v>16.02.2022</c:v>
                </c:pt>
                <c:pt idx="47">
                  <c:v>17.02.2022</c:v>
                </c:pt>
                <c:pt idx="48">
                  <c:v>18.02.2022</c:v>
                </c:pt>
                <c:pt idx="49">
                  <c:v>19.02.2022</c:v>
                </c:pt>
                <c:pt idx="50">
                  <c:v>20.02.2022</c:v>
                </c:pt>
                <c:pt idx="51">
                  <c:v>21.02.2022</c:v>
                </c:pt>
                <c:pt idx="52">
                  <c:v>22.02.2022</c:v>
                </c:pt>
                <c:pt idx="53">
                  <c:v>23.02.2022</c:v>
                </c:pt>
                <c:pt idx="54">
                  <c:v>24.02.2022</c:v>
                </c:pt>
                <c:pt idx="55">
                  <c:v>25.02.2022</c:v>
                </c:pt>
                <c:pt idx="56">
                  <c:v>26.02.2022</c:v>
                </c:pt>
                <c:pt idx="57">
                  <c:v>27.02.2022</c:v>
                </c:pt>
                <c:pt idx="58">
                  <c:v>28.02.2022</c:v>
                </c:pt>
                <c:pt idx="59">
                  <c:v>01.03.2022</c:v>
                </c:pt>
                <c:pt idx="60">
                  <c:v>02.03.2022</c:v>
                </c:pt>
                <c:pt idx="61">
                  <c:v>03.03.2022</c:v>
                </c:pt>
                <c:pt idx="62">
                  <c:v>04.03.2022</c:v>
                </c:pt>
                <c:pt idx="63">
                  <c:v>05.03.2022</c:v>
                </c:pt>
                <c:pt idx="64">
                  <c:v>06.03.2022</c:v>
                </c:pt>
                <c:pt idx="65">
                  <c:v>07.03.2022</c:v>
                </c:pt>
                <c:pt idx="66">
                  <c:v>08.03.2022</c:v>
                </c:pt>
                <c:pt idx="67">
                  <c:v>09.03.2022</c:v>
                </c:pt>
                <c:pt idx="68">
                  <c:v>10.03.2022</c:v>
                </c:pt>
                <c:pt idx="69">
                  <c:v>11.03.2022</c:v>
                </c:pt>
                <c:pt idx="70">
                  <c:v>12.03.2022</c:v>
                </c:pt>
                <c:pt idx="71">
                  <c:v>13.03.2022</c:v>
                </c:pt>
                <c:pt idx="72">
                  <c:v>14.03.2022</c:v>
                </c:pt>
                <c:pt idx="73">
                  <c:v>15.03.2022</c:v>
                </c:pt>
                <c:pt idx="74">
                  <c:v>16.03.2022</c:v>
                </c:pt>
                <c:pt idx="75">
                  <c:v>17.03.2022</c:v>
                </c:pt>
                <c:pt idx="76">
                  <c:v>18.03.2022</c:v>
                </c:pt>
                <c:pt idx="77">
                  <c:v>19.03.2022</c:v>
                </c:pt>
                <c:pt idx="78">
                  <c:v>20.03.2022</c:v>
                </c:pt>
                <c:pt idx="79">
                  <c:v>21.03.2022</c:v>
                </c:pt>
                <c:pt idx="80">
                  <c:v>22.03.2022</c:v>
                </c:pt>
                <c:pt idx="81">
                  <c:v>23.03.2022</c:v>
                </c:pt>
                <c:pt idx="82">
                  <c:v>24.03.2022</c:v>
                </c:pt>
                <c:pt idx="83">
                  <c:v>25.03.2022</c:v>
                </c:pt>
                <c:pt idx="84">
                  <c:v>26.03.2022</c:v>
                </c:pt>
                <c:pt idx="85">
                  <c:v>27.03.2022</c:v>
                </c:pt>
                <c:pt idx="86">
                  <c:v>28.03.2022</c:v>
                </c:pt>
                <c:pt idx="87">
                  <c:v>29.03.2022</c:v>
                </c:pt>
                <c:pt idx="88">
                  <c:v>30.03.2022</c:v>
                </c:pt>
                <c:pt idx="89">
                  <c:v>31.03.2022</c:v>
                </c:pt>
                <c:pt idx="90">
                  <c:v>01.04.2022</c:v>
                </c:pt>
                <c:pt idx="91">
                  <c:v>02.04.2022</c:v>
                </c:pt>
                <c:pt idx="92">
                  <c:v>03.04.2022</c:v>
                </c:pt>
                <c:pt idx="93">
                  <c:v>04.04.2022</c:v>
                </c:pt>
                <c:pt idx="94">
                  <c:v>05.04.2022</c:v>
                </c:pt>
                <c:pt idx="95">
                  <c:v>06.04.2022</c:v>
                </c:pt>
                <c:pt idx="96">
                  <c:v>07.04.2022</c:v>
                </c:pt>
                <c:pt idx="97">
                  <c:v>08.04.2022</c:v>
                </c:pt>
                <c:pt idx="98">
                  <c:v>09.04.2022</c:v>
                </c:pt>
                <c:pt idx="99">
                  <c:v>10.04.2022</c:v>
                </c:pt>
                <c:pt idx="100">
                  <c:v>11.04.2022</c:v>
                </c:pt>
                <c:pt idx="101">
                  <c:v>12.04.2022</c:v>
                </c:pt>
                <c:pt idx="102">
                  <c:v>13.04.2022</c:v>
                </c:pt>
                <c:pt idx="103">
                  <c:v>14.04.2022</c:v>
                </c:pt>
                <c:pt idx="104">
                  <c:v>15.04.2022</c:v>
                </c:pt>
                <c:pt idx="105">
                  <c:v>16.04.2022</c:v>
                </c:pt>
                <c:pt idx="106">
                  <c:v>17.04.2022</c:v>
                </c:pt>
                <c:pt idx="107">
                  <c:v>18.04.2022</c:v>
                </c:pt>
                <c:pt idx="108">
                  <c:v>19.04.2022</c:v>
                </c:pt>
                <c:pt idx="109">
                  <c:v>20.04.2022</c:v>
                </c:pt>
                <c:pt idx="110">
                  <c:v>21.04.2022</c:v>
                </c:pt>
                <c:pt idx="111">
                  <c:v>22.04.2022</c:v>
                </c:pt>
                <c:pt idx="112">
                  <c:v>23.04.2022</c:v>
                </c:pt>
                <c:pt idx="113">
                  <c:v>24.04.2022</c:v>
                </c:pt>
                <c:pt idx="114">
                  <c:v>25.04.2022</c:v>
                </c:pt>
                <c:pt idx="115">
                  <c:v>26.04.2022</c:v>
                </c:pt>
                <c:pt idx="116">
                  <c:v>27.04.2022</c:v>
                </c:pt>
                <c:pt idx="117">
                  <c:v>28.04.2022</c:v>
                </c:pt>
                <c:pt idx="118">
                  <c:v>29.04.2022</c:v>
                </c:pt>
                <c:pt idx="119">
                  <c:v>30.04.2022</c:v>
                </c:pt>
                <c:pt idx="120">
                  <c:v>01.05.2022</c:v>
                </c:pt>
                <c:pt idx="121">
                  <c:v>02.05.2022</c:v>
                </c:pt>
                <c:pt idx="122">
                  <c:v>03.05.2022</c:v>
                </c:pt>
                <c:pt idx="123">
                  <c:v>04.05.2022</c:v>
                </c:pt>
                <c:pt idx="124">
                  <c:v>05.05.2022</c:v>
                </c:pt>
                <c:pt idx="125">
                  <c:v>06.05.2022</c:v>
                </c:pt>
                <c:pt idx="126">
                  <c:v>07.05.2022</c:v>
                </c:pt>
                <c:pt idx="127">
                  <c:v>08.05.2022</c:v>
                </c:pt>
                <c:pt idx="128">
                  <c:v>09.05.2022</c:v>
                </c:pt>
                <c:pt idx="129">
                  <c:v>10.05.2022</c:v>
                </c:pt>
                <c:pt idx="130">
                  <c:v>11.05.2022</c:v>
                </c:pt>
                <c:pt idx="131">
                  <c:v>12.05.2022</c:v>
                </c:pt>
                <c:pt idx="132">
                  <c:v>13.05.2022</c:v>
                </c:pt>
                <c:pt idx="133">
                  <c:v>14.05.2022</c:v>
                </c:pt>
                <c:pt idx="134">
                  <c:v>15.05.2022</c:v>
                </c:pt>
                <c:pt idx="135">
                  <c:v>16.05.2022</c:v>
                </c:pt>
                <c:pt idx="136">
                  <c:v>17.05.2022</c:v>
                </c:pt>
                <c:pt idx="137">
                  <c:v>18.05.2022</c:v>
                </c:pt>
                <c:pt idx="138">
                  <c:v>19.05.2022</c:v>
                </c:pt>
                <c:pt idx="139">
                  <c:v>20.05.2022</c:v>
                </c:pt>
                <c:pt idx="140">
                  <c:v>21.05.2022</c:v>
                </c:pt>
                <c:pt idx="141">
                  <c:v>22.05.2022</c:v>
                </c:pt>
                <c:pt idx="142">
                  <c:v>23.05.2022</c:v>
                </c:pt>
                <c:pt idx="143">
                  <c:v>24.05.2022</c:v>
                </c:pt>
                <c:pt idx="144">
                  <c:v>25.05.2022</c:v>
                </c:pt>
                <c:pt idx="145">
                  <c:v>26.05.2022</c:v>
                </c:pt>
                <c:pt idx="146">
                  <c:v>27.05.2022</c:v>
                </c:pt>
                <c:pt idx="147">
                  <c:v>28.05.2022</c:v>
                </c:pt>
                <c:pt idx="148">
                  <c:v>29.05.2022</c:v>
                </c:pt>
                <c:pt idx="149">
                  <c:v>30.05.2022</c:v>
                </c:pt>
                <c:pt idx="150">
                  <c:v>31.05.2022</c:v>
                </c:pt>
                <c:pt idx="151">
                  <c:v>01.06.2022</c:v>
                </c:pt>
                <c:pt idx="152">
                  <c:v>02.06.2022</c:v>
                </c:pt>
                <c:pt idx="153">
                  <c:v>03.06.2022</c:v>
                </c:pt>
                <c:pt idx="154">
                  <c:v>04.06.2022</c:v>
                </c:pt>
                <c:pt idx="155">
                  <c:v>05.06.2022</c:v>
                </c:pt>
                <c:pt idx="156">
                  <c:v>06.06.2022</c:v>
                </c:pt>
                <c:pt idx="157">
                  <c:v>07.06.2022</c:v>
                </c:pt>
                <c:pt idx="158">
                  <c:v>08.06.2022</c:v>
                </c:pt>
                <c:pt idx="159">
                  <c:v>09.06.2022</c:v>
                </c:pt>
                <c:pt idx="160">
                  <c:v>10.06.2022</c:v>
                </c:pt>
                <c:pt idx="161">
                  <c:v>11.06.2022</c:v>
                </c:pt>
                <c:pt idx="162">
                  <c:v>12.06.2022</c:v>
                </c:pt>
                <c:pt idx="163">
                  <c:v>13.06.2022</c:v>
                </c:pt>
                <c:pt idx="164">
                  <c:v>14.06.2022</c:v>
                </c:pt>
                <c:pt idx="165">
                  <c:v>15.06.2022</c:v>
                </c:pt>
                <c:pt idx="166">
                  <c:v>16.06.2022</c:v>
                </c:pt>
                <c:pt idx="167">
                  <c:v>17.06.2022</c:v>
                </c:pt>
                <c:pt idx="168">
                  <c:v>18.06.2022</c:v>
                </c:pt>
                <c:pt idx="169">
                  <c:v>19.06.2022</c:v>
                </c:pt>
                <c:pt idx="170">
                  <c:v>20.06.2022</c:v>
                </c:pt>
                <c:pt idx="171">
                  <c:v>21.06.2022</c:v>
                </c:pt>
                <c:pt idx="172">
                  <c:v>22.06.2022</c:v>
                </c:pt>
                <c:pt idx="173">
                  <c:v>23.06.2022</c:v>
                </c:pt>
                <c:pt idx="174">
                  <c:v>24.06.2022</c:v>
                </c:pt>
                <c:pt idx="175">
                  <c:v>25.06.2022</c:v>
                </c:pt>
                <c:pt idx="176">
                  <c:v>26.06.2022</c:v>
                </c:pt>
                <c:pt idx="177">
                  <c:v>27.06.2022</c:v>
                </c:pt>
                <c:pt idx="178">
                  <c:v>28.06.2022</c:v>
                </c:pt>
                <c:pt idx="179">
                  <c:v>29.06.2022</c:v>
                </c:pt>
                <c:pt idx="180">
                  <c:v>30.06.2022</c:v>
                </c:pt>
                <c:pt idx="181">
                  <c:v>01.07.2022</c:v>
                </c:pt>
                <c:pt idx="182">
                  <c:v>02.07.2022</c:v>
                </c:pt>
                <c:pt idx="183">
                  <c:v>03.07.2022</c:v>
                </c:pt>
                <c:pt idx="184">
                  <c:v>04.07.2022</c:v>
                </c:pt>
                <c:pt idx="185">
                  <c:v>05.07.2022</c:v>
                </c:pt>
                <c:pt idx="186">
                  <c:v>06.07.2022</c:v>
                </c:pt>
                <c:pt idx="187">
                  <c:v>07.07.2022</c:v>
                </c:pt>
                <c:pt idx="188">
                  <c:v>08.07.2022</c:v>
                </c:pt>
                <c:pt idx="189">
                  <c:v>09.07.2022</c:v>
                </c:pt>
                <c:pt idx="190">
                  <c:v>10.07.2022</c:v>
                </c:pt>
                <c:pt idx="191">
                  <c:v>11.07.2022</c:v>
                </c:pt>
                <c:pt idx="192">
                  <c:v>12.07.2022</c:v>
                </c:pt>
                <c:pt idx="193">
                  <c:v>13.07.2022</c:v>
                </c:pt>
                <c:pt idx="194">
                  <c:v>14.07.2022</c:v>
                </c:pt>
                <c:pt idx="195">
                  <c:v>15.07.2022</c:v>
                </c:pt>
                <c:pt idx="196">
                  <c:v>16.07.2022</c:v>
                </c:pt>
                <c:pt idx="197">
                  <c:v>17.07.2022</c:v>
                </c:pt>
                <c:pt idx="198">
                  <c:v>18.07.2022</c:v>
                </c:pt>
                <c:pt idx="199">
                  <c:v>19.07.2022</c:v>
                </c:pt>
                <c:pt idx="200">
                  <c:v>20.07.2022</c:v>
                </c:pt>
                <c:pt idx="201">
                  <c:v>21.07.2022</c:v>
                </c:pt>
                <c:pt idx="202">
                  <c:v>22.07.2022</c:v>
                </c:pt>
                <c:pt idx="203">
                  <c:v>23.07.2022</c:v>
                </c:pt>
                <c:pt idx="204">
                  <c:v>24.07.2022</c:v>
                </c:pt>
                <c:pt idx="205">
                  <c:v>25.07.2022</c:v>
                </c:pt>
                <c:pt idx="206">
                  <c:v>26.07.2022</c:v>
                </c:pt>
                <c:pt idx="207">
                  <c:v>27.07.2022</c:v>
                </c:pt>
                <c:pt idx="208">
                  <c:v>28.07.2022</c:v>
                </c:pt>
                <c:pt idx="209">
                  <c:v>29.07.2022</c:v>
                </c:pt>
                <c:pt idx="210">
                  <c:v>30.07.2022</c:v>
                </c:pt>
                <c:pt idx="211">
                  <c:v>31.07.2022</c:v>
                </c:pt>
                <c:pt idx="212">
                  <c:v>01.08.2022</c:v>
                </c:pt>
                <c:pt idx="213">
                  <c:v>02.08.2022</c:v>
                </c:pt>
                <c:pt idx="214">
                  <c:v>03.08.2022</c:v>
                </c:pt>
                <c:pt idx="215">
                  <c:v>04.08.2022</c:v>
                </c:pt>
                <c:pt idx="216">
                  <c:v>05.08.2022</c:v>
                </c:pt>
                <c:pt idx="217">
                  <c:v>06.08.2022</c:v>
                </c:pt>
                <c:pt idx="218">
                  <c:v>07.08.2022</c:v>
                </c:pt>
                <c:pt idx="219">
                  <c:v>08.08.2022</c:v>
                </c:pt>
                <c:pt idx="220">
                  <c:v>09.08.2022</c:v>
                </c:pt>
                <c:pt idx="221">
                  <c:v>10.08.2022</c:v>
                </c:pt>
                <c:pt idx="222">
                  <c:v>11.08.2022</c:v>
                </c:pt>
                <c:pt idx="223">
                  <c:v>12.08.2022</c:v>
                </c:pt>
                <c:pt idx="224">
                  <c:v>13.08.2022</c:v>
                </c:pt>
                <c:pt idx="225">
                  <c:v>14.08.2022</c:v>
                </c:pt>
                <c:pt idx="226">
                  <c:v>15.08.2022</c:v>
                </c:pt>
                <c:pt idx="227">
                  <c:v>16.08.2022</c:v>
                </c:pt>
                <c:pt idx="228">
                  <c:v>17.08.2022</c:v>
                </c:pt>
                <c:pt idx="229">
                  <c:v>18.08.2022</c:v>
                </c:pt>
                <c:pt idx="230">
                  <c:v>19.08.2022</c:v>
                </c:pt>
                <c:pt idx="231">
                  <c:v>20.08.2022</c:v>
                </c:pt>
                <c:pt idx="232">
                  <c:v>21.08.2022</c:v>
                </c:pt>
                <c:pt idx="233">
                  <c:v>22.08.2022</c:v>
                </c:pt>
                <c:pt idx="234">
                  <c:v>23.08.2022</c:v>
                </c:pt>
                <c:pt idx="235">
                  <c:v>24.08.2022</c:v>
                </c:pt>
                <c:pt idx="236">
                  <c:v>25.08.2022</c:v>
                </c:pt>
                <c:pt idx="237">
                  <c:v>26.08.2022</c:v>
                </c:pt>
                <c:pt idx="238">
                  <c:v>27.08.2022</c:v>
                </c:pt>
                <c:pt idx="239">
                  <c:v>28.08.2022</c:v>
                </c:pt>
                <c:pt idx="240">
                  <c:v>29.08.2022</c:v>
                </c:pt>
                <c:pt idx="241">
                  <c:v>30.08.2022</c:v>
                </c:pt>
                <c:pt idx="242">
                  <c:v>31.08.2022</c:v>
                </c:pt>
                <c:pt idx="243">
                  <c:v>01.09.2022</c:v>
                </c:pt>
                <c:pt idx="244">
                  <c:v>02.09.2022</c:v>
                </c:pt>
                <c:pt idx="245">
                  <c:v>03.09.2022</c:v>
                </c:pt>
                <c:pt idx="246">
                  <c:v>04.09.2022</c:v>
                </c:pt>
                <c:pt idx="247">
                  <c:v>05.09.2022</c:v>
                </c:pt>
                <c:pt idx="248">
                  <c:v>06.09.2022</c:v>
                </c:pt>
                <c:pt idx="249">
                  <c:v>07.09.2022</c:v>
                </c:pt>
                <c:pt idx="250">
                  <c:v>08.09.2022</c:v>
                </c:pt>
                <c:pt idx="251">
                  <c:v>09.09.2022</c:v>
                </c:pt>
                <c:pt idx="252">
                  <c:v>10.09.2022</c:v>
                </c:pt>
                <c:pt idx="253">
                  <c:v>11.09.2022</c:v>
                </c:pt>
                <c:pt idx="254">
                  <c:v>12.09.2022</c:v>
                </c:pt>
                <c:pt idx="255">
                  <c:v>13.09.2022</c:v>
                </c:pt>
                <c:pt idx="256">
                  <c:v>14.09.2022</c:v>
                </c:pt>
                <c:pt idx="257">
                  <c:v>15.09.2022</c:v>
                </c:pt>
                <c:pt idx="258">
                  <c:v>16.09.2022</c:v>
                </c:pt>
                <c:pt idx="259">
                  <c:v>17.09.2022</c:v>
                </c:pt>
                <c:pt idx="260">
                  <c:v>18.09.2022</c:v>
                </c:pt>
                <c:pt idx="261">
                  <c:v>19.09.2022</c:v>
                </c:pt>
                <c:pt idx="262">
                  <c:v>20.09.2022</c:v>
                </c:pt>
                <c:pt idx="263">
                  <c:v>21.09.2022</c:v>
                </c:pt>
                <c:pt idx="264">
                  <c:v>22.09.2022</c:v>
                </c:pt>
                <c:pt idx="265">
                  <c:v>23.09.2022</c:v>
                </c:pt>
                <c:pt idx="266">
                  <c:v>24.09.2022</c:v>
                </c:pt>
                <c:pt idx="267">
                  <c:v>25.09.2022</c:v>
                </c:pt>
                <c:pt idx="268">
                  <c:v>26.09.2022</c:v>
                </c:pt>
                <c:pt idx="269">
                  <c:v>27.09.2022</c:v>
                </c:pt>
                <c:pt idx="270">
                  <c:v>28.09.2022</c:v>
                </c:pt>
                <c:pt idx="271">
                  <c:v>29.09.2022</c:v>
                </c:pt>
                <c:pt idx="272">
                  <c:v>30.09.2022</c:v>
                </c:pt>
                <c:pt idx="273">
                  <c:v>01.10.2022</c:v>
                </c:pt>
                <c:pt idx="274">
                  <c:v>02.10.2022</c:v>
                </c:pt>
                <c:pt idx="275">
                  <c:v>03.10.2022</c:v>
                </c:pt>
                <c:pt idx="276">
                  <c:v>04.10.2022</c:v>
                </c:pt>
                <c:pt idx="277">
                  <c:v>05.10.2022</c:v>
                </c:pt>
                <c:pt idx="278">
                  <c:v>06.10.2022</c:v>
                </c:pt>
                <c:pt idx="279">
                  <c:v>07.10.2022</c:v>
                </c:pt>
                <c:pt idx="280">
                  <c:v>08.10.2022</c:v>
                </c:pt>
                <c:pt idx="281">
                  <c:v>09.10.2022</c:v>
                </c:pt>
                <c:pt idx="282">
                  <c:v>10.10.2022</c:v>
                </c:pt>
                <c:pt idx="283">
                  <c:v>11.10.2022</c:v>
                </c:pt>
                <c:pt idx="284">
                  <c:v>12.10.2022</c:v>
                </c:pt>
                <c:pt idx="285">
                  <c:v>13.10.2022</c:v>
                </c:pt>
                <c:pt idx="286">
                  <c:v>14.10.2022</c:v>
                </c:pt>
                <c:pt idx="287">
                  <c:v>15.10.2022</c:v>
                </c:pt>
                <c:pt idx="288">
                  <c:v>16.10.2022</c:v>
                </c:pt>
                <c:pt idx="289">
                  <c:v>17.10.2022</c:v>
                </c:pt>
                <c:pt idx="290">
                  <c:v>18.10.2022</c:v>
                </c:pt>
                <c:pt idx="291">
                  <c:v>19.10.2022</c:v>
                </c:pt>
                <c:pt idx="292">
                  <c:v>20.10.2022</c:v>
                </c:pt>
                <c:pt idx="293">
                  <c:v>21.10.2022</c:v>
                </c:pt>
                <c:pt idx="294">
                  <c:v>22.10.2022</c:v>
                </c:pt>
                <c:pt idx="295">
                  <c:v>23.10.2022</c:v>
                </c:pt>
                <c:pt idx="296">
                  <c:v>24.10.2022</c:v>
                </c:pt>
                <c:pt idx="297">
                  <c:v>25.10.2022</c:v>
                </c:pt>
                <c:pt idx="298">
                  <c:v>26.10.2022</c:v>
                </c:pt>
                <c:pt idx="299">
                  <c:v>27.10.2022</c:v>
                </c:pt>
                <c:pt idx="300">
                  <c:v>28.10.2022</c:v>
                </c:pt>
                <c:pt idx="301">
                  <c:v>29.10.2022</c:v>
                </c:pt>
                <c:pt idx="302">
                  <c:v>30.10.2022</c:v>
                </c:pt>
                <c:pt idx="303">
                  <c:v>31.10.2022</c:v>
                </c:pt>
                <c:pt idx="304">
                  <c:v>01.11.2022</c:v>
                </c:pt>
                <c:pt idx="305">
                  <c:v>02.11.2022</c:v>
                </c:pt>
                <c:pt idx="306">
                  <c:v>03.11.2022</c:v>
                </c:pt>
                <c:pt idx="307">
                  <c:v>04.11.2022</c:v>
                </c:pt>
                <c:pt idx="308">
                  <c:v>05.11.2022</c:v>
                </c:pt>
                <c:pt idx="309">
                  <c:v>06.11.2022</c:v>
                </c:pt>
                <c:pt idx="310">
                  <c:v>07.11.2022</c:v>
                </c:pt>
                <c:pt idx="311">
                  <c:v>08.11.2022</c:v>
                </c:pt>
                <c:pt idx="312">
                  <c:v>09.11.2022</c:v>
                </c:pt>
                <c:pt idx="313">
                  <c:v>10.11.2022</c:v>
                </c:pt>
                <c:pt idx="314">
                  <c:v>11.11.2022</c:v>
                </c:pt>
                <c:pt idx="315">
                  <c:v>12.11.2022</c:v>
                </c:pt>
                <c:pt idx="316">
                  <c:v>13.11.2022</c:v>
                </c:pt>
                <c:pt idx="317">
                  <c:v>14.11.2022</c:v>
                </c:pt>
                <c:pt idx="318">
                  <c:v>15.11.2022</c:v>
                </c:pt>
                <c:pt idx="319">
                  <c:v>16.11.2022</c:v>
                </c:pt>
                <c:pt idx="320">
                  <c:v>17.11.2022</c:v>
                </c:pt>
                <c:pt idx="321">
                  <c:v>18.11.2022</c:v>
                </c:pt>
                <c:pt idx="322">
                  <c:v>19.11.2022</c:v>
                </c:pt>
                <c:pt idx="323">
                  <c:v>20.11.2022</c:v>
                </c:pt>
                <c:pt idx="324">
                  <c:v>21.11.2022</c:v>
                </c:pt>
                <c:pt idx="325">
                  <c:v>22.11.2022</c:v>
                </c:pt>
                <c:pt idx="326">
                  <c:v>23.11.2022</c:v>
                </c:pt>
                <c:pt idx="327">
                  <c:v>24.11.2022</c:v>
                </c:pt>
                <c:pt idx="328">
                  <c:v>25.11.2022</c:v>
                </c:pt>
                <c:pt idx="329">
                  <c:v>26.11.2022</c:v>
                </c:pt>
                <c:pt idx="330">
                  <c:v>27.11.2022</c:v>
                </c:pt>
                <c:pt idx="331">
                  <c:v>28.11.2022</c:v>
                </c:pt>
                <c:pt idx="332">
                  <c:v>29.11.2022</c:v>
                </c:pt>
                <c:pt idx="333">
                  <c:v>30.11.2022</c:v>
                </c:pt>
                <c:pt idx="334">
                  <c:v>01.12.2022</c:v>
                </c:pt>
                <c:pt idx="335">
                  <c:v>02.12.2022</c:v>
                </c:pt>
                <c:pt idx="336">
                  <c:v>03.12.2022</c:v>
                </c:pt>
                <c:pt idx="337">
                  <c:v>04.12.2022</c:v>
                </c:pt>
                <c:pt idx="338">
                  <c:v>05.12.2022</c:v>
                </c:pt>
                <c:pt idx="339">
                  <c:v>06.12.2022</c:v>
                </c:pt>
                <c:pt idx="340">
                  <c:v>07.12.2022</c:v>
                </c:pt>
                <c:pt idx="341">
                  <c:v>08.12.2022</c:v>
                </c:pt>
                <c:pt idx="342">
                  <c:v>09.12.2022</c:v>
                </c:pt>
                <c:pt idx="343">
                  <c:v>10.12.2022</c:v>
                </c:pt>
                <c:pt idx="344">
                  <c:v>11.12.2022</c:v>
                </c:pt>
                <c:pt idx="345">
                  <c:v>12.12.2022</c:v>
                </c:pt>
                <c:pt idx="346">
                  <c:v>13.12.2022</c:v>
                </c:pt>
                <c:pt idx="347">
                  <c:v>14.12.2022</c:v>
                </c:pt>
                <c:pt idx="348">
                  <c:v>15.12.2022</c:v>
                </c:pt>
                <c:pt idx="349">
                  <c:v>16.12.2022</c:v>
                </c:pt>
                <c:pt idx="350">
                  <c:v>17.12.2022</c:v>
                </c:pt>
                <c:pt idx="351">
                  <c:v>18.12.2022</c:v>
                </c:pt>
                <c:pt idx="352">
                  <c:v>19.12.2022</c:v>
                </c:pt>
                <c:pt idx="353">
                  <c:v>20.12.2022</c:v>
                </c:pt>
                <c:pt idx="354">
                  <c:v>21.12.2022</c:v>
                </c:pt>
                <c:pt idx="355">
                  <c:v>22.12.2022</c:v>
                </c:pt>
                <c:pt idx="356">
                  <c:v>23.12.2022</c:v>
                </c:pt>
                <c:pt idx="357">
                  <c:v>24.12.2022</c:v>
                </c:pt>
                <c:pt idx="358">
                  <c:v>25.12.2022</c:v>
                </c:pt>
                <c:pt idx="359">
                  <c:v>26.12.2022</c:v>
                </c:pt>
                <c:pt idx="360">
                  <c:v>27.12.2022</c:v>
                </c:pt>
                <c:pt idx="361">
                  <c:v>28.12.2022</c:v>
                </c:pt>
                <c:pt idx="362">
                  <c:v>29.12.2022</c:v>
                </c:pt>
                <c:pt idx="363">
                  <c:v>30.12.2022</c:v>
                </c:pt>
                <c:pt idx="364">
                  <c:v>31.12.2022</c:v>
                </c:pt>
              </c:strCache>
            </c:strRef>
          </c:cat>
          <c:val>
            <c:numRef>
              <c:f>Sheet1!$R$2:$R$366</c:f>
              <c:numCache>
                <c:formatCode>General</c:formatCode>
                <c:ptCount val="365"/>
                <c:pt idx="0">
                  <c:v>152370</c:v>
                </c:pt>
                <c:pt idx="1">
                  <c:v>143347</c:v>
                </c:pt>
                <c:pt idx="2">
                  <c:v>132664</c:v>
                </c:pt>
                <c:pt idx="3">
                  <c:v>141333</c:v>
                </c:pt>
                <c:pt idx="4">
                  <c:v>140503</c:v>
                </c:pt>
                <c:pt idx="5">
                  <c:v>132615</c:v>
                </c:pt>
                <c:pt idx="6">
                  <c:v>139915</c:v>
                </c:pt>
                <c:pt idx="7">
                  <c:v>154804</c:v>
                </c:pt>
                <c:pt idx="8">
                  <c:v>154143</c:v>
                </c:pt>
                <c:pt idx="9">
                  <c:v>121996</c:v>
                </c:pt>
                <c:pt idx="10">
                  <c:v>120788</c:v>
                </c:pt>
                <c:pt idx="11">
                  <c:v>124846</c:v>
                </c:pt>
                <c:pt idx="12">
                  <c:v>142999</c:v>
                </c:pt>
                <c:pt idx="13">
                  <c:v>172074</c:v>
                </c:pt>
                <c:pt idx="14">
                  <c:v>208100</c:v>
                </c:pt>
                <c:pt idx="15">
                  <c:v>184799</c:v>
                </c:pt>
                <c:pt idx="16">
                  <c:v>153177</c:v>
                </c:pt>
                <c:pt idx="17">
                  <c:v>152349</c:v>
                </c:pt>
                <c:pt idx="18">
                  <c:v>150883</c:v>
                </c:pt>
                <c:pt idx="19">
                  <c:v>149929</c:v>
                </c:pt>
                <c:pt idx="20">
                  <c:v>162560</c:v>
                </c:pt>
                <c:pt idx="21">
                  <c:v>173816</c:v>
                </c:pt>
                <c:pt idx="22">
                  <c:v>148336</c:v>
                </c:pt>
                <c:pt idx="23">
                  <c:v>128218</c:v>
                </c:pt>
                <c:pt idx="24">
                  <c:v>132606</c:v>
                </c:pt>
                <c:pt idx="25">
                  <c:v>126551</c:v>
                </c:pt>
                <c:pt idx="26">
                  <c:v>128798</c:v>
                </c:pt>
                <c:pt idx="27">
                  <c:v>142237</c:v>
                </c:pt>
                <c:pt idx="28">
                  <c:v>172387</c:v>
                </c:pt>
                <c:pt idx="29">
                  <c:v>155944</c:v>
                </c:pt>
                <c:pt idx="30">
                  <c:v>137847</c:v>
                </c:pt>
                <c:pt idx="31">
                  <c:v>155809</c:v>
                </c:pt>
                <c:pt idx="32">
                  <c:v>152362</c:v>
                </c:pt>
                <c:pt idx="33">
                  <c:v>162790</c:v>
                </c:pt>
                <c:pt idx="34">
                  <c:v>173980</c:v>
                </c:pt>
                <c:pt idx="35">
                  <c:v>186334</c:v>
                </c:pt>
                <c:pt idx="36">
                  <c:v>192416</c:v>
                </c:pt>
                <c:pt idx="37">
                  <c:v>164397</c:v>
                </c:pt>
                <c:pt idx="38">
                  <c:v>183031</c:v>
                </c:pt>
                <c:pt idx="39">
                  <c:v>176770</c:v>
                </c:pt>
                <c:pt idx="40">
                  <c:v>192331</c:v>
                </c:pt>
                <c:pt idx="41">
                  <c:v>207475</c:v>
                </c:pt>
                <c:pt idx="42">
                  <c:v>206953</c:v>
                </c:pt>
                <c:pt idx="43">
                  <c:v>194671</c:v>
                </c:pt>
                <c:pt idx="44">
                  <c:v>163871</c:v>
                </c:pt>
                <c:pt idx="45">
                  <c:v>177189</c:v>
                </c:pt>
                <c:pt idx="46">
                  <c:v>181174</c:v>
                </c:pt>
                <c:pt idx="47">
                  <c:v>203560</c:v>
                </c:pt>
                <c:pt idx="48">
                  <c:v>208103</c:v>
                </c:pt>
                <c:pt idx="49">
                  <c:v>218630</c:v>
                </c:pt>
                <c:pt idx="50">
                  <c:v>220092</c:v>
                </c:pt>
                <c:pt idx="51">
                  <c:v>185348</c:v>
                </c:pt>
                <c:pt idx="52">
                  <c:v>184991</c:v>
                </c:pt>
                <c:pt idx="53">
                  <c:v>160711</c:v>
                </c:pt>
                <c:pt idx="54">
                  <c:v>172673</c:v>
                </c:pt>
                <c:pt idx="55">
                  <c:v>201218</c:v>
                </c:pt>
                <c:pt idx="56">
                  <c:v>207889</c:v>
                </c:pt>
                <c:pt idx="57">
                  <c:v>190139</c:v>
                </c:pt>
                <c:pt idx="58">
                  <c:v>169172</c:v>
                </c:pt>
                <c:pt idx="59">
                  <c:v>174735</c:v>
                </c:pt>
                <c:pt idx="60">
                  <c:v>171063</c:v>
                </c:pt>
                <c:pt idx="61">
                  <c:v>178812</c:v>
                </c:pt>
                <c:pt idx="62">
                  <c:v>218425</c:v>
                </c:pt>
                <c:pt idx="63">
                  <c:v>228828</c:v>
                </c:pt>
                <c:pt idx="64">
                  <c:v>220442</c:v>
                </c:pt>
                <c:pt idx="65">
                  <c:v>186395</c:v>
                </c:pt>
                <c:pt idx="66">
                  <c:v>175255</c:v>
                </c:pt>
                <c:pt idx="67">
                  <c:v>166886</c:v>
                </c:pt>
                <c:pt idx="68">
                  <c:v>173140</c:v>
                </c:pt>
                <c:pt idx="69">
                  <c:v>203068</c:v>
                </c:pt>
                <c:pt idx="70">
                  <c:v>223072</c:v>
                </c:pt>
                <c:pt idx="71">
                  <c:v>196760</c:v>
                </c:pt>
                <c:pt idx="72">
                  <c:v>185417</c:v>
                </c:pt>
                <c:pt idx="73">
                  <c:v>200106</c:v>
                </c:pt>
                <c:pt idx="74">
                  <c:v>191947</c:v>
                </c:pt>
                <c:pt idx="75">
                  <c:v>200217</c:v>
                </c:pt>
                <c:pt idx="76">
                  <c:v>207570</c:v>
                </c:pt>
                <c:pt idx="77">
                  <c:v>232435</c:v>
                </c:pt>
                <c:pt idx="78">
                  <c:v>221332</c:v>
                </c:pt>
                <c:pt idx="79">
                  <c:v>177575</c:v>
                </c:pt>
                <c:pt idx="80">
                  <c:v>181341</c:v>
                </c:pt>
                <c:pt idx="81">
                  <c:v>175032</c:v>
                </c:pt>
                <c:pt idx="82">
                  <c:v>174463</c:v>
                </c:pt>
                <c:pt idx="83">
                  <c:v>185732</c:v>
                </c:pt>
                <c:pt idx="84">
                  <c:v>216123</c:v>
                </c:pt>
                <c:pt idx="85">
                  <c:v>193355</c:v>
                </c:pt>
                <c:pt idx="86">
                  <c:v>164106</c:v>
                </c:pt>
                <c:pt idx="87">
                  <c:v>177621</c:v>
                </c:pt>
                <c:pt idx="88">
                  <c:v>175288</c:v>
                </c:pt>
                <c:pt idx="89">
                  <c:v>184615</c:v>
                </c:pt>
                <c:pt idx="90">
                  <c:v>199181</c:v>
                </c:pt>
                <c:pt idx="91">
                  <c:v>220948</c:v>
                </c:pt>
                <c:pt idx="92">
                  <c:v>223569</c:v>
                </c:pt>
                <c:pt idx="93">
                  <c:v>192138</c:v>
                </c:pt>
                <c:pt idx="94">
                  <c:v>199610</c:v>
                </c:pt>
                <c:pt idx="95">
                  <c:v>181491</c:v>
                </c:pt>
                <c:pt idx="96">
                  <c:v>191488</c:v>
                </c:pt>
                <c:pt idx="97">
                  <c:v>211104</c:v>
                </c:pt>
                <c:pt idx="98">
                  <c:v>225284</c:v>
                </c:pt>
                <c:pt idx="99">
                  <c:v>222616</c:v>
                </c:pt>
                <c:pt idx="100">
                  <c:v>179363</c:v>
                </c:pt>
                <c:pt idx="101">
                  <c:v>179727</c:v>
                </c:pt>
                <c:pt idx="102">
                  <c:v>182251</c:v>
                </c:pt>
                <c:pt idx="103">
                  <c:v>198984</c:v>
                </c:pt>
                <c:pt idx="104">
                  <c:v>213610</c:v>
                </c:pt>
                <c:pt idx="105">
                  <c:v>188585</c:v>
                </c:pt>
                <c:pt idx="106">
                  <c:v>171143</c:v>
                </c:pt>
                <c:pt idx="107">
                  <c:v>168017</c:v>
                </c:pt>
                <c:pt idx="108">
                  <c:v>172625</c:v>
                </c:pt>
                <c:pt idx="109">
                  <c:v>170505</c:v>
                </c:pt>
                <c:pt idx="110">
                  <c:v>176043</c:v>
                </c:pt>
                <c:pt idx="111">
                  <c:v>176132</c:v>
                </c:pt>
                <c:pt idx="112">
                  <c:v>186622</c:v>
                </c:pt>
                <c:pt idx="113">
                  <c:v>185424</c:v>
                </c:pt>
                <c:pt idx="114">
                  <c:v>152567</c:v>
                </c:pt>
                <c:pt idx="115">
                  <c:v>167049</c:v>
                </c:pt>
                <c:pt idx="116">
                  <c:v>159825</c:v>
                </c:pt>
                <c:pt idx="117">
                  <c:v>153325</c:v>
                </c:pt>
                <c:pt idx="118">
                  <c:v>176070</c:v>
                </c:pt>
                <c:pt idx="119">
                  <c:v>197404</c:v>
                </c:pt>
                <c:pt idx="120">
                  <c:v>181403</c:v>
                </c:pt>
                <c:pt idx="121">
                  <c:v>140107</c:v>
                </c:pt>
                <c:pt idx="122">
                  <c:v>148626</c:v>
                </c:pt>
                <c:pt idx="123">
                  <c:v>154599</c:v>
                </c:pt>
                <c:pt idx="124">
                  <c:v>149579</c:v>
                </c:pt>
                <c:pt idx="125">
                  <c:v>161039</c:v>
                </c:pt>
                <c:pt idx="126">
                  <c:v>168786</c:v>
                </c:pt>
                <c:pt idx="127">
                  <c:v>157943</c:v>
                </c:pt>
                <c:pt idx="128">
                  <c:v>129136</c:v>
                </c:pt>
                <c:pt idx="129">
                  <c:v>138269</c:v>
                </c:pt>
                <c:pt idx="130">
                  <c:v>134524</c:v>
                </c:pt>
                <c:pt idx="131">
                  <c:v>145247</c:v>
                </c:pt>
                <c:pt idx="132">
                  <c:v>170915</c:v>
                </c:pt>
                <c:pt idx="133">
                  <c:v>169194</c:v>
                </c:pt>
                <c:pt idx="134">
                  <c:v>153557</c:v>
                </c:pt>
                <c:pt idx="135">
                  <c:v>144873</c:v>
                </c:pt>
                <c:pt idx="136">
                  <c:v>152419</c:v>
                </c:pt>
                <c:pt idx="137">
                  <c:v>142351</c:v>
                </c:pt>
                <c:pt idx="138">
                  <c:v>157018</c:v>
                </c:pt>
                <c:pt idx="139">
                  <c:v>177562</c:v>
                </c:pt>
                <c:pt idx="140">
                  <c:v>182772</c:v>
                </c:pt>
                <c:pt idx="141">
                  <c:v>157864</c:v>
                </c:pt>
                <c:pt idx="142">
                  <c:v>147260</c:v>
                </c:pt>
                <c:pt idx="143">
                  <c:v>154584</c:v>
                </c:pt>
                <c:pt idx="144">
                  <c:v>160992</c:v>
                </c:pt>
                <c:pt idx="145">
                  <c:v>169889</c:v>
                </c:pt>
                <c:pt idx="146">
                  <c:v>169276</c:v>
                </c:pt>
                <c:pt idx="147">
                  <c:v>171972</c:v>
                </c:pt>
                <c:pt idx="148">
                  <c:v>170242</c:v>
                </c:pt>
                <c:pt idx="149">
                  <c:v>137451</c:v>
                </c:pt>
                <c:pt idx="150">
                  <c:v>141930</c:v>
                </c:pt>
                <c:pt idx="151">
                  <c:v>142405</c:v>
                </c:pt>
                <c:pt idx="152">
                  <c:v>142794</c:v>
                </c:pt>
                <c:pt idx="153">
                  <c:v>170508</c:v>
                </c:pt>
                <c:pt idx="154">
                  <c:v>172784</c:v>
                </c:pt>
                <c:pt idx="155">
                  <c:v>191016</c:v>
                </c:pt>
                <c:pt idx="156">
                  <c:v>172166</c:v>
                </c:pt>
                <c:pt idx="157">
                  <c:v>163321</c:v>
                </c:pt>
                <c:pt idx="158">
                  <c:v>161255</c:v>
                </c:pt>
                <c:pt idx="159">
                  <c:v>168639</c:v>
                </c:pt>
                <c:pt idx="160">
                  <c:v>172875</c:v>
                </c:pt>
                <c:pt idx="161">
                  <c:v>185226</c:v>
                </c:pt>
                <c:pt idx="162">
                  <c:v>167789</c:v>
                </c:pt>
                <c:pt idx="163">
                  <c:v>159408</c:v>
                </c:pt>
                <c:pt idx="164">
                  <c:v>154604</c:v>
                </c:pt>
                <c:pt idx="165">
                  <c:v>158346</c:v>
                </c:pt>
                <c:pt idx="166">
                  <c:v>167340</c:v>
                </c:pt>
                <c:pt idx="167">
                  <c:v>174146</c:v>
                </c:pt>
                <c:pt idx="168">
                  <c:v>189845</c:v>
                </c:pt>
                <c:pt idx="169">
                  <c:v>199396</c:v>
                </c:pt>
                <c:pt idx="170">
                  <c:v>166175</c:v>
                </c:pt>
                <c:pt idx="171">
                  <c:v>157268</c:v>
                </c:pt>
                <c:pt idx="172">
                  <c:v>164993</c:v>
                </c:pt>
                <c:pt idx="173">
                  <c:v>168661</c:v>
                </c:pt>
                <c:pt idx="174">
                  <c:v>206843</c:v>
                </c:pt>
                <c:pt idx="175">
                  <c:v>202944</c:v>
                </c:pt>
                <c:pt idx="176">
                  <c:v>195532</c:v>
                </c:pt>
                <c:pt idx="177">
                  <c:v>181592</c:v>
                </c:pt>
                <c:pt idx="178">
                  <c:v>181424</c:v>
                </c:pt>
                <c:pt idx="179">
                  <c:v>177068</c:v>
                </c:pt>
                <c:pt idx="180">
                  <c:v>187189</c:v>
                </c:pt>
                <c:pt idx="181">
                  <c:v>223565</c:v>
                </c:pt>
                <c:pt idx="182">
                  <c:v>221809</c:v>
                </c:pt>
                <c:pt idx="183">
                  <c:v>194695</c:v>
                </c:pt>
                <c:pt idx="184">
                  <c:v>169034</c:v>
                </c:pt>
                <c:pt idx="185">
                  <c:v>164944</c:v>
                </c:pt>
                <c:pt idx="186">
                  <c:v>175363</c:v>
                </c:pt>
                <c:pt idx="187">
                  <c:v>200696</c:v>
                </c:pt>
                <c:pt idx="188">
                  <c:v>195405</c:v>
                </c:pt>
                <c:pt idx="189">
                  <c:v>202232</c:v>
                </c:pt>
                <c:pt idx="190">
                  <c:v>186047</c:v>
                </c:pt>
                <c:pt idx="191">
                  <c:v>150496</c:v>
                </c:pt>
                <c:pt idx="192">
                  <c:v>153565</c:v>
                </c:pt>
                <c:pt idx="193">
                  <c:v>142010</c:v>
                </c:pt>
                <c:pt idx="194">
                  <c:v>143736</c:v>
                </c:pt>
                <c:pt idx="195">
                  <c:v>151276</c:v>
                </c:pt>
                <c:pt idx="196">
                  <c:v>158419</c:v>
                </c:pt>
                <c:pt idx="197">
                  <c:v>152764</c:v>
                </c:pt>
                <c:pt idx="198">
                  <c:v>141545</c:v>
                </c:pt>
                <c:pt idx="199">
                  <c:v>154994</c:v>
                </c:pt>
                <c:pt idx="200">
                  <c:v>162777</c:v>
                </c:pt>
                <c:pt idx="201">
                  <c:v>164434</c:v>
                </c:pt>
                <c:pt idx="202">
                  <c:v>166384</c:v>
                </c:pt>
                <c:pt idx="203">
                  <c:v>172715</c:v>
                </c:pt>
                <c:pt idx="204">
                  <c:v>160439</c:v>
                </c:pt>
                <c:pt idx="205">
                  <c:v>146496</c:v>
                </c:pt>
                <c:pt idx="206">
                  <c:v>132458</c:v>
                </c:pt>
                <c:pt idx="207">
                  <c:v>131040</c:v>
                </c:pt>
                <c:pt idx="208">
                  <c:v>133050</c:v>
                </c:pt>
                <c:pt idx="209">
                  <c:v>145026</c:v>
                </c:pt>
                <c:pt idx="210">
                  <c:v>143878</c:v>
                </c:pt>
                <c:pt idx="211">
                  <c:v>152586</c:v>
                </c:pt>
                <c:pt idx="212">
                  <c:v>140171</c:v>
                </c:pt>
                <c:pt idx="213">
                  <c:v>140891</c:v>
                </c:pt>
                <c:pt idx="214">
                  <c:v>144226</c:v>
                </c:pt>
                <c:pt idx="215">
                  <c:v>159086</c:v>
                </c:pt>
                <c:pt idx="216">
                  <c:v>165138</c:v>
                </c:pt>
                <c:pt idx="217">
                  <c:v>173968</c:v>
                </c:pt>
                <c:pt idx="218">
                  <c:v>188772</c:v>
                </c:pt>
                <c:pt idx="219">
                  <c:v>179489</c:v>
                </c:pt>
                <c:pt idx="220">
                  <c:v>184546</c:v>
                </c:pt>
                <c:pt idx="221">
                  <c:v>192959</c:v>
                </c:pt>
                <c:pt idx="222">
                  <c:v>191410</c:v>
                </c:pt>
                <c:pt idx="223">
                  <c:v>189903</c:v>
                </c:pt>
                <c:pt idx="224">
                  <c:v>189367</c:v>
                </c:pt>
                <c:pt idx="225">
                  <c:v>183044</c:v>
                </c:pt>
                <c:pt idx="226">
                  <c:v>159743</c:v>
                </c:pt>
                <c:pt idx="227">
                  <c:v>151557</c:v>
                </c:pt>
                <c:pt idx="228">
                  <c:v>156412</c:v>
                </c:pt>
                <c:pt idx="229">
                  <c:v>162577</c:v>
                </c:pt>
                <c:pt idx="230">
                  <c:v>169904</c:v>
                </c:pt>
                <c:pt idx="231">
                  <c:v>172192</c:v>
                </c:pt>
                <c:pt idx="232">
                  <c:v>161105</c:v>
                </c:pt>
                <c:pt idx="233">
                  <c:v>135784</c:v>
                </c:pt>
                <c:pt idx="234">
                  <c:v>137895</c:v>
                </c:pt>
                <c:pt idx="235">
                  <c:v>132563</c:v>
                </c:pt>
                <c:pt idx="236">
                  <c:v>130688</c:v>
                </c:pt>
                <c:pt idx="237">
                  <c:v>151622</c:v>
                </c:pt>
                <c:pt idx="238">
                  <c:v>160618</c:v>
                </c:pt>
                <c:pt idx="239">
                  <c:v>153791</c:v>
                </c:pt>
                <c:pt idx="240">
                  <c:v>129303</c:v>
                </c:pt>
                <c:pt idx="241">
                  <c:v>124360</c:v>
                </c:pt>
                <c:pt idx="242">
                  <c:v>122792</c:v>
                </c:pt>
                <c:pt idx="243">
                  <c:v>117792</c:v>
                </c:pt>
                <c:pt idx="244">
                  <c:v>130375</c:v>
                </c:pt>
                <c:pt idx="245">
                  <c:v>147750</c:v>
                </c:pt>
                <c:pt idx="246">
                  <c:v>139302</c:v>
                </c:pt>
                <c:pt idx="247">
                  <c:v>119559</c:v>
                </c:pt>
                <c:pt idx="248">
                  <c:v>126905</c:v>
                </c:pt>
                <c:pt idx="249">
                  <c:v>131125</c:v>
                </c:pt>
                <c:pt idx="250">
                  <c:v>140662</c:v>
                </c:pt>
                <c:pt idx="251">
                  <c:v>158482</c:v>
                </c:pt>
                <c:pt idx="252">
                  <c:v>180105</c:v>
                </c:pt>
                <c:pt idx="253">
                  <c:v>163461</c:v>
                </c:pt>
                <c:pt idx="254">
                  <c:v>130530</c:v>
                </c:pt>
                <c:pt idx="255">
                  <c:v>146297</c:v>
                </c:pt>
                <c:pt idx="256">
                  <c:v>152959</c:v>
                </c:pt>
                <c:pt idx="257">
                  <c:v>158535</c:v>
                </c:pt>
                <c:pt idx="258">
                  <c:v>185750</c:v>
                </c:pt>
                <c:pt idx="259">
                  <c:v>206980</c:v>
                </c:pt>
                <c:pt idx="260">
                  <c:v>202876</c:v>
                </c:pt>
                <c:pt idx="261">
                  <c:v>147327</c:v>
                </c:pt>
                <c:pt idx="262">
                  <c:v>152948</c:v>
                </c:pt>
                <c:pt idx="263">
                  <c:v>147530</c:v>
                </c:pt>
                <c:pt idx="264">
                  <c:v>154655</c:v>
                </c:pt>
                <c:pt idx="265">
                  <c:v>183509</c:v>
                </c:pt>
                <c:pt idx="266">
                  <c:v>211995</c:v>
                </c:pt>
                <c:pt idx="267">
                  <c:v>189700</c:v>
                </c:pt>
                <c:pt idx="268">
                  <c:v>168289</c:v>
                </c:pt>
                <c:pt idx="269">
                  <c:v>172060</c:v>
                </c:pt>
                <c:pt idx="270">
                  <c:v>163365</c:v>
                </c:pt>
                <c:pt idx="271">
                  <c:v>162648</c:v>
                </c:pt>
                <c:pt idx="272">
                  <c:v>183313</c:v>
                </c:pt>
                <c:pt idx="273">
                  <c:v>225601</c:v>
                </c:pt>
                <c:pt idx="274">
                  <c:v>233430</c:v>
                </c:pt>
                <c:pt idx="275">
                  <c:v>215727</c:v>
                </c:pt>
                <c:pt idx="276">
                  <c:v>163680</c:v>
                </c:pt>
                <c:pt idx="277">
                  <c:v>156582</c:v>
                </c:pt>
                <c:pt idx="278">
                  <c:v>159833</c:v>
                </c:pt>
                <c:pt idx="279">
                  <c:v>176652</c:v>
                </c:pt>
                <c:pt idx="280">
                  <c:v>195251</c:v>
                </c:pt>
                <c:pt idx="281">
                  <c:v>170519</c:v>
                </c:pt>
                <c:pt idx="282">
                  <c:v>151874</c:v>
                </c:pt>
                <c:pt idx="283">
                  <c:v>165879</c:v>
                </c:pt>
                <c:pt idx="284">
                  <c:v>167234</c:v>
                </c:pt>
                <c:pt idx="285">
                  <c:v>192178</c:v>
                </c:pt>
                <c:pt idx="286">
                  <c:v>220482</c:v>
                </c:pt>
                <c:pt idx="287">
                  <c:v>250442</c:v>
                </c:pt>
                <c:pt idx="288">
                  <c:v>209341</c:v>
                </c:pt>
                <c:pt idx="289">
                  <c:v>171781</c:v>
                </c:pt>
                <c:pt idx="290">
                  <c:v>185066</c:v>
                </c:pt>
                <c:pt idx="291">
                  <c:v>175475</c:v>
                </c:pt>
                <c:pt idx="292">
                  <c:v>194286</c:v>
                </c:pt>
                <c:pt idx="293">
                  <c:v>227859</c:v>
                </c:pt>
                <c:pt idx="294">
                  <c:v>249105</c:v>
                </c:pt>
                <c:pt idx="295">
                  <c:v>229178</c:v>
                </c:pt>
                <c:pt idx="296">
                  <c:v>196765</c:v>
                </c:pt>
                <c:pt idx="297">
                  <c:v>191039</c:v>
                </c:pt>
                <c:pt idx="298">
                  <c:v>185013</c:v>
                </c:pt>
                <c:pt idx="299">
                  <c:v>199172</c:v>
                </c:pt>
                <c:pt idx="300">
                  <c:v>224877</c:v>
                </c:pt>
                <c:pt idx="301">
                  <c:v>251422</c:v>
                </c:pt>
                <c:pt idx="302">
                  <c:v>243613</c:v>
                </c:pt>
                <c:pt idx="303">
                  <c:v>223293</c:v>
                </c:pt>
                <c:pt idx="304">
                  <c:v>235650</c:v>
                </c:pt>
                <c:pt idx="305">
                  <c:v>207112</c:v>
                </c:pt>
                <c:pt idx="306">
                  <c:v>204671</c:v>
                </c:pt>
                <c:pt idx="307">
                  <c:v>219547</c:v>
                </c:pt>
                <c:pt idx="308">
                  <c:v>254538</c:v>
                </c:pt>
                <c:pt idx="309">
                  <c:v>248672</c:v>
                </c:pt>
                <c:pt idx="310">
                  <c:v>179786</c:v>
                </c:pt>
                <c:pt idx="311">
                  <c:v>173657</c:v>
                </c:pt>
                <c:pt idx="312">
                  <c:v>174302</c:v>
                </c:pt>
                <c:pt idx="313">
                  <c:v>176382</c:v>
                </c:pt>
                <c:pt idx="314">
                  <c:v>209645</c:v>
                </c:pt>
                <c:pt idx="315">
                  <c:v>235778</c:v>
                </c:pt>
                <c:pt idx="316">
                  <c:v>206821</c:v>
                </c:pt>
                <c:pt idx="317">
                  <c:v>179549</c:v>
                </c:pt>
                <c:pt idx="318">
                  <c:v>187579</c:v>
                </c:pt>
                <c:pt idx="319">
                  <c:v>191324</c:v>
                </c:pt>
                <c:pt idx="320">
                  <c:v>186559</c:v>
                </c:pt>
                <c:pt idx="321">
                  <c:v>211712</c:v>
                </c:pt>
                <c:pt idx="322">
                  <c:v>214036</c:v>
                </c:pt>
                <c:pt idx="323">
                  <c:v>186890</c:v>
                </c:pt>
                <c:pt idx="324">
                  <c:v>166132</c:v>
                </c:pt>
                <c:pt idx="325">
                  <c:v>163743</c:v>
                </c:pt>
                <c:pt idx="326">
                  <c:v>158553</c:v>
                </c:pt>
                <c:pt idx="327">
                  <c:v>172760</c:v>
                </c:pt>
                <c:pt idx="328">
                  <c:v>205279</c:v>
                </c:pt>
                <c:pt idx="329">
                  <c:v>246340</c:v>
                </c:pt>
                <c:pt idx="330">
                  <c:v>227747</c:v>
                </c:pt>
                <c:pt idx="331">
                  <c:v>202463</c:v>
                </c:pt>
                <c:pt idx="332">
                  <c:v>195587</c:v>
                </c:pt>
                <c:pt idx="333">
                  <c:v>181770</c:v>
                </c:pt>
                <c:pt idx="334">
                  <c:v>174464</c:v>
                </c:pt>
                <c:pt idx="335">
                  <c:v>197713</c:v>
                </c:pt>
                <c:pt idx="336">
                  <c:v>206164</c:v>
                </c:pt>
                <c:pt idx="337">
                  <c:v>197974</c:v>
                </c:pt>
                <c:pt idx="338">
                  <c:v>173958</c:v>
                </c:pt>
                <c:pt idx="339">
                  <c:v>192212</c:v>
                </c:pt>
                <c:pt idx="340">
                  <c:v>197622</c:v>
                </c:pt>
                <c:pt idx="341">
                  <c:v>211443</c:v>
                </c:pt>
                <c:pt idx="342">
                  <c:v>235360</c:v>
                </c:pt>
                <c:pt idx="343">
                  <c:v>257721</c:v>
                </c:pt>
                <c:pt idx="344">
                  <c:v>253769</c:v>
                </c:pt>
                <c:pt idx="345">
                  <c:v>218441</c:v>
                </c:pt>
                <c:pt idx="346">
                  <c:v>235302</c:v>
                </c:pt>
                <c:pt idx="347">
                  <c:v>234183</c:v>
                </c:pt>
                <c:pt idx="348">
                  <c:v>240617</c:v>
                </c:pt>
                <c:pt idx="349">
                  <c:v>262486</c:v>
                </c:pt>
                <c:pt idx="350">
                  <c:v>273866</c:v>
                </c:pt>
                <c:pt idx="351">
                  <c:v>278774</c:v>
                </c:pt>
                <c:pt idx="352">
                  <c:v>243310</c:v>
                </c:pt>
                <c:pt idx="353">
                  <c:v>240901</c:v>
                </c:pt>
                <c:pt idx="354">
                  <c:v>229089</c:v>
                </c:pt>
                <c:pt idx="355">
                  <c:v>240893</c:v>
                </c:pt>
                <c:pt idx="356">
                  <c:v>253873</c:v>
                </c:pt>
                <c:pt idx="357">
                  <c:v>217699</c:v>
                </c:pt>
                <c:pt idx="358">
                  <c:v>230644</c:v>
                </c:pt>
                <c:pt idx="359">
                  <c:v>256128</c:v>
                </c:pt>
                <c:pt idx="360">
                  <c:v>252245</c:v>
                </c:pt>
                <c:pt idx="361">
                  <c:v>228774</c:v>
                </c:pt>
                <c:pt idx="362">
                  <c:v>217466</c:v>
                </c:pt>
                <c:pt idx="363">
                  <c:v>211924</c:v>
                </c:pt>
                <c:pt idx="364">
                  <c:v>236613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31F0-4B2F-99E0-6CB73B3F1EFD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Lokalzeit MordOrte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01.01.2022</c:v>
                </c:pt>
                <c:pt idx="1">
                  <c:v>02.01.2022</c:v>
                </c:pt>
                <c:pt idx="2">
                  <c:v>03.01.2022</c:v>
                </c:pt>
                <c:pt idx="3">
                  <c:v>04.01.2022</c:v>
                </c:pt>
                <c:pt idx="4">
                  <c:v>05.01.2022</c:v>
                </c:pt>
                <c:pt idx="5">
                  <c:v>06.01.2022</c:v>
                </c:pt>
                <c:pt idx="6">
                  <c:v>07.01.2022</c:v>
                </c:pt>
                <c:pt idx="7">
                  <c:v>08.01.2022</c:v>
                </c:pt>
                <c:pt idx="8">
                  <c:v>09.01.2022</c:v>
                </c:pt>
                <c:pt idx="9">
                  <c:v>10.01.2022</c:v>
                </c:pt>
                <c:pt idx="10">
                  <c:v>11.01.2022</c:v>
                </c:pt>
                <c:pt idx="11">
                  <c:v>12.01.2022</c:v>
                </c:pt>
                <c:pt idx="12">
                  <c:v>13.01.2022</c:v>
                </c:pt>
                <c:pt idx="13">
                  <c:v>14.01.2022</c:v>
                </c:pt>
                <c:pt idx="14">
                  <c:v>15.01.2022</c:v>
                </c:pt>
                <c:pt idx="15">
                  <c:v>16.01.2022</c:v>
                </c:pt>
                <c:pt idx="16">
                  <c:v>17.01.2022</c:v>
                </c:pt>
                <c:pt idx="17">
                  <c:v>18.01.2022</c:v>
                </c:pt>
                <c:pt idx="18">
                  <c:v>19.01.2022</c:v>
                </c:pt>
                <c:pt idx="19">
                  <c:v>20.01.2022</c:v>
                </c:pt>
                <c:pt idx="20">
                  <c:v>21.01.2022</c:v>
                </c:pt>
                <c:pt idx="21">
                  <c:v>22.01.2022</c:v>
                </c:pt>
                <c:pt idx="22">
                  <c:v>23.01.2022</c:v>
                </c:pt>
                <c:pt idx="23">
                  <c:v>24.01.2022</c:v>
                </c:pt>
                <c:pt idx="24">
                  <c:v>25.01.2022</c:v>
                </c:pt>
                <c:pt idx="25">
                  <c:v>26.01.2022</c:v>
                </c:pt>
                <c:pt idx="26">
                  <c:v>27.01.2022</c:v>
                </c:pt>
                <c:pt idx="27">
                  <c:v>28.01.2022</c:v>
                </c:pt>
                <c:pt idx="28">
                  <c:v>29.01.2022</c:v>
                </c:pt>
                <c:pt idx="29">
                  <c:v>30.01.2022</c:v>
                </c:pt>
                <c:pt idx="30">
                  <c:v>31.01.2022</c:v>
                </c:pt>
                <c:pt idx="31">
                  <c:v>01.02.2022</c:v>
                </c:pt>
                <c:pt idx="32">
                  <c:v>02.02.2022</c:v>
                </c:pt>
                <c:pt idx="33">
                  <c:v>03.02.2022</c:v>
                </c:pt>
                <c:pt idx="34">
                  <c:v>04.02.2022</c:v>
                </c:pt>
                <c:pt idx="35">
                  <c:v>05.02.2022</c:v>
                </c:pt>
                <c:pt idx="36">
                  <c:v>06.02.2022</c:v>
                </c:pt>
                <c:pt idx="37">
                  <c:v>07.02.2022</c:v>
                </c:pt>
                <c:pt idx="38">
                  <c:v>08.02.2022</c:v>
                </c:pt>
                <c:pt idx="39">
                  <c:v>09.02.2022</c:v>
                </c:pt>
                <c:pt idx="40">
                  <c:v>10.02.2022</c:v>
                </c:pt>
                <c:pt idx="41">
                  <c:v>11.02.2022</c:v>
                </c:pt>
                <c:pt idx="42">
                  <c:v>12.02.2022</c:v>
                </c:pt>
                <c:pt idx="43">
                  <c:v>13.02.2022</c:v>
                </c:pt>
                <c:pt idx="44">
                  <c:v>14.02.2022</c:v>
                </c:pt>
                <c:pt idx="45">
                  <c:v>15.02.2022</c:v>
                </c:pt>
                <c:pt idx="46">
                  <c:v>16.02.2022</c:v>
                </c:pt>
                <c:pt idx="47">
                  <c:v>17.02.2022</c:v>
                </c:pt>
                <c:pt idx="48">
                  <c:v>18.02.2022</c:v>
                </c:pt>
                <c:pt idx="49">
                  <c:v>19.02.2022</c:v>
                </c:pt>
                <c:pt idx="50">
                  <c:v>20.02.2022</c:v>
                </c:pt>
                <c:pt idx="51">
                  <c:v>21.02.2022</c:v>
                </c:pt>
                <c:pt idx="52">
                  <c:v>22.02.2022</c:v>
                </c:pt>
                <c:pt idx="53">
                  <c:v>23.02.2022</c:v>
                </c:pt>
                <c:pt idx="54">
                  <c:v>24.02.2022</c:v>
                </c:pt>
                <c:pt idx="55">
                  <c:v>25.02.2022</c:v>
                </c:pt>
                <c:pt idx="56">
                  <c:v>26.02.2022</c:v>
                </c:pt>
                <c:pt idx="57">
                  <c:v>27.02.2022</c:v>
                </c:pt>
                <c:pt idx="58">
                  <c:v>28.02.2022</c:v>
                </c:pt>
                <c:pt idx="59">
                  <c:v>01.03.2022</c:v>
                </c:pt>
                <c:pt idx="60">
                  <c:v>02.03.2022</c:v>
                </c:pt>
                <c:pt idx="61">
                  <c:v>03.03.2022</c:v>
                </c:pt>
                <c:pt idx="62">
                  <c:v>04.03.2022</c:v>
                </c:pt>
                <c:pt idx="63">
                  <c:v>05.03.2022</c:v>
                </c:pt>
                <c:pt idx="64">
                  <c:v>06.03.2022</c:v>
                </c:pt>
                <c:pt idx="65">
                  <c:v>07.03.2022</c:v>
                </c:pt>
                <c:pt idx="66">
                  <c:v>08.03.2022</c:v>
                </c:pt>
                <c:pt idx="67">
                  <c:v>09.03.2022</c:v>
                </c:pt>
                <c:pt idx="68">
                  <c:v>10.03.2022</c:v>
                </c:pt>
                <c:pt idx="69">
                  <c:v>11.03.2022</c:v>
                </c:pt>
                <c:pt idx="70">
                  <c:v>12.03.2022</c:v>
                </c:pt>
                <c:pt idx="71">
                  <c:v>13.03.2022</c:v>
                </c:pt>
                <c:pt idx="72">
                  <c:v>14.03.2022</c:v>
                </c:pt>
                <c:pt idx="73">
                  <c:v>15.03.2022</c:v>
                </c:pt>
                <c:pt idx="74">
                  <c:v>16.03.2022</c:v>
                </c:pt>
                <c:pt idx="75">
                  <c:v>17.03.2022</c:v>
                </c:pt>
                <c:pt idx="76">
                  <c:v>18.03.2022</c:v>
                </c:pt>
                <c:pt idx="77">
                  <c:v>19.03.2022</c:v>
                </c:pt>
                <c:pt idx="78">
                  <c:v>20.03.2022</c:v>
                </c:pt>
                <c:pt idx="79">
                  <c:v>21.03.2022</c:v>
                </c:pt>
                <c:pt idx="80">
                  <c:v>22.03.2022</c:v>
                </c:pt>
                <c:pt idx="81">
                  <c:v>23.03.2022</c:v>
                </c:pt>
                <c:pt idx="82">
                  <c:v>24.03.2022</c:v>
                </c:pt>
                <c:pt idx="83">
                  <c:v>25.03.2022</c:v>
                </c:pt>
                <c:pt idx="84">
                  <c:v>26.03.2022</c:v>
                </c:pt>
                <c:pt idx="85">
                  <c:v>27.03.2022</c:v>
                </c:pt>
                <c:pt idx="86">
                  <c:v>28.03.2022</c:v>
                </c:pt>
                <c:pt idx="87">
                  <c:v>29.03.2022</c:v>
                </c:pt>
                <c:pt idx="88">
                  <c:v>30.03.2022</c:v>
                </c:pt>
                <c:pt idx="89">
                  <c:v>31.03.2022</c:v>
                </c:pt>
                <c:pt idx="90">
                  <c:v>01.04.2022</c:v>
                </c:pt>
                <c:pt idx="91">
                  <c:v>02.04.2022</c:v>
                </c:pt>
                <c:pt idx="92">
                  <c:v>03.04.2022</c:v>
                </c:pt>
                <c:pt idx="93">
                  <c:v>04.04.2022</c:v>
                </c:pt>
                <c:pt idx="94">
                  <c:v>05.04.2022</c:v>
                </c:pt>
                <c:pt idx="95">
                  <c:v>06.04.2022</c:v>
                </c:pt>
                <c:pt idx="96">
                  <c:v>07.04.2022</c:v>
                </c:pt>
                <c:pt idx="97">
                  <c:v>08.04.2022</c:v>
                </c:pt>
                <c:pt idx="98">
                  <c:v>09.04.2022</c:v>
                </c:pt>
                <c:pt idx="99">
                  <c:v>10.04.2022</c:v>
                </c:pt>
                <c:pt idx="100">
                  <c:v>11.04.2022</c:v>
                </c:pt>
                <c:pt idx="101">
                  <c:v>12.04.2022</c:v>
                </c:pt>
                <c:pt idx="102">
                  <c:v>13.04.2022</c:v>
                </c:pt>
                <c:pt idx="103">
                  <c:v>14.04.2022</c:v>
                </c:pt>
                <c:pt idx="104">
                  <c:v>15.04.2022</c:v>
                </c:pt>
                <c:pt idx="105">
                  <c:v>16.04.2022</c:v>
                </c:pt>
                <c:pt idx="106">
                  <c:v>17.04.2022</c:v>
                </c:pt>
                <c:pt idx="107">
                  <c:v>18.04.2022</c:v>
                </c:pt>
                <c:pt idx="108">
                  <c:v>19.04.2022</c:v>
                </c:pt>
                <c:pt idx="109">
                  <c:v>20.04.2022</c:v>
                </c:pt>
                <c:pt idx="110">
                  <c:v>21.04.2022</c:v>
                </c:pt>
                <c:pt idx="111">
                  <c:v>22.04.2022</c:v>
                </c:pt>
                <c:pt idx="112">
                  <c:v>23.04.2022</c:v>
                </c:pt>
                <c:pt idx="113">
                  <c:v>24.04.2022</c:v>
                </c:pt>
                <c:pt idx="114">
                  <c:v>25.04.2022</c:v>
                </c:pt>
                <c:pt idx="115">
                  <c:v>26.04.2022</c:v>
                </c:pt>
                <c:pt idx="116">
                  <c:v>27.04.2022</c:v>
                </c:pt>
                <c:pt idx="117">
                  <c:v>28.04.2022</c:v>
                </c:pt>
                <c:pt idx="118">
                  <c:v>29.04.2022</c:v>
                </c:pt>
                <c:pt idx="119">
                  <c:v>30.04.2022</c:v>
                </c:pt>
                <c:pt idx="120">
                  <c:v>01.05.2022</c:v>
                </c:pt>
                <c:pt idx="121">
                  <c:v>02.05.2022</c:v>
                </c:pt>
                <c:pt idx="122">
                  <c:v>03.05.2022</c:v>
                </c:pt>
                <c:pt idx="123">
                  <c:v>04.05.2022</c:v>
                </c:pt>
                <c:pt idx="124">
                  <c:v>05.05.2022</c:v>
                </c:pt>
                <c:pt idx="125">
                  <c:v>06.05.2022</c:v>
                </c:pt>
                <c:pt idx="126">
                  <c:v>07.05.2022</c:v>
                </c:pt>
                <c:pt idx="127">
                  <c:v>08.05.2022</c:v>
                </c:pt>
                <c:pt idx="128">
                  <c:v>09.05.2022</c:v>
                </c:pt>
                <c:pt idx="129">
                  <c:v>10.05.2022</c:v>
                </c:pt>
                <c:pt idx="130">
                  <c:v>11.05.2022</c:v>
                </c:pt>
                <c:pt idx="131">
                  <c:v>12.05.2022</c:v>
                </c:pt>
                <c:pt idx="132">
                  <c:v>13.05.2022</c:v>
                </c:pt>
                <c:pt idx="133">
                  <c:v>14.05.2022</c:v>
                </c:pt>
                <c:pt idx="134">
                  <c:v>15.05.2022</c:v>
                </c:pt>
                <c:pt idx="135">
                  <c:v>16.05.2022</c:v>
                </c:pt>
                <c:pt idx="136">
                  <c:v>17.05.2022</c:v>
                </c:pt>
                <c:pt idx="137">
                  <c:v>18.05.2022</c:v>
                </c:pt>
                <c:pt idx="138">
                  <c:v>19.05.2022</c:v>
                </c:pt>
                <c:pt idx="139">
                  <c:v>20.05.2022</c:v>
                </c:pt>
                <c:pt idx="140">
                  <c:v>21.05.2022</c:v>
                </c:pt>
                <c:pt idx="141">
                  <c:v>22.05.2022</c:v>
                </c:pt>
                <c:pt idx="142">
                  <c:v>23.05.2022</c:v>
                </c:pt>
                <c:pt idx="143">
                  <c:v>24.05.2022</c:v>
                </c:pt>
                <c:pt idx="144">
                  <c:v>25.05.2022</c:v>
                </c:pt>
                <c:pt idx="145">
                  <c:v>26.05.2022</c:v>
                </c:pt>
                <c:pt idx="146">
                  <c:v>27.05.2022</c:v>
                </c:pt>
                <c:pt idx="147">
                  <c:v>28.05.2022</c:v>
                </c:pt>
                <c:pt idx="148">
                  <c:v>29.05.2022</c:v>
                </c:pt>
                <c:pt idx="149">
                  <c:v>30.05.2022</c:v>
                </c:pt>
                <c:pt idx="150">
                  <c:v>31.05.2022</c:v>
                </c:pt>
                <c:pt idx="151">
                  <c:v>01.06.2022</c:v>
                </c:pt>
                <c:pt idx="152">
                  <c:v>02.06.2022</c:v>
                </c:pt>
                <c:pt idx="153">
                  <c:v>03.06.2022</c:v>
                </c:pt>
                <c:pt idx="154">
                  <c:v>04.06.2022</c:v>
                </c:pt>
                <c:pt idx="155">
                  <c:v>05.06.2022</c:v>
                </c:pt>
                <c:pt idx="156">
                  <c:v>06.06.2022</c:v>
                </c:pt>
                <c:pt idx="157">
                  <c:v>07.06.2022</c:v>
                </c:pt>
                <c:pt idx="158">
                  <c:v>08.06.2022</c:v>
                </c:pt>
                <c:pt idx="159">
                  <c:v>09.06.2022</c:v>
                </c:pt>
                <c:pt idx="160">
                  <c:v>10.06.2022</c:v>
                </c:pt>
                <c:pt idx="161">
                  <c:v>11.06.2022</c:v>
                </c:pt>
                <c:pt idx="162">
                  <c:v>12.06.2022</c:v>
                </c:pt>
                <c:pt idx="163">
                  <c:v>13.06.2022</c:v>
                </c:pt>
                <c:pt idx="164">
                  <c:v>14.06.2022</c:v>
                </c:pt>
                <c:pt idx="165">
                  <c:v>15.06.2022</c:v>
                </c:pt>
                <c:pt idx="166">
                  <c:v>16.06.2022</c:v>
                </c:pt>
                <c:pt idx="167">
                  <c:v>17.06.2022</c:v>
                </c:pt>
                <c:pt idx="168">
                  <c:v>18.06.2022</c:v>
                </c:pt>
                <c:pt idx="169">
                  <c:v>19.06.2022</c:v>
                </c:pt>
                <c:pt idx="170">
                  <c:v>20.06.2022</c:v>
                </c:pt>
                <c:pt idx="171">
                  <c:v>21.06.2022</c:v>
                </c:pt>
                <c:pt idx="172">
                  <c:v>22.06.2022</c:v>
                </c:pt>
                <c:pt idx="173">
                  <c:v>23.06.2022</c:v>
                </c:pt>
                <c:pt idx="174">
                  <c:v>24.06.2022</c:v>
                </c:pt>
                <c:pt idx="175">
                  <c:v>25.06.2022</c:v>
                </c:pt>
                <c:pt idx="176">
                  <c:v>26.06.2022</c:v>
                </c:pt>
                <c:pt idx="177">
                  <c:v>27.06.2022</c:v>
                </c:pt>
                <c:pt idx="178">
                  <c:v>28.06.2022</c:v>
                </c:pt>
                <c:pt idx="179">
                  <c:v>29.06.2022</c:v>
                </c:pt>
                <c:pt idx="180">
                  <c:v>30.06.2022</c:v>
                </c:pt>
                <c:pt idx="181">
                  <c:v>01.07.2022</c:v>
                </c:pt>
                <c:pt idx="182">
                  <c:v>02.07.2022</c:v>
                </c:pt>
                <c:pt idx="183">
                  <c:v>03.07.2022</c:v>
                </c:pt>
                <c:pt idx="184">
                  <c:v>04.07.2022</c:v>
                </c:pt>
                <c:pt idx="185">
                  <c:v>05.07.2022</c:v>
                </c:pt>
                <c:pt idx="186">
                  <c:v>06.07.2022</c:v>
                </c:pt>
                <c:pt idx="187">
                  <c:v>07.07.2022</c:v>
                </c:pt>
                <c:pt idx="188">
                  <c:v>08.07.2022</c:v>
                </c:pt>
                <c:pt idx="189">
                  <c:v>09.07.2022</c:v>
                </c:pt>
                <c:pt idx="190">
                  <c:v>10.07.2022</c:v>
                </c:pt>
                <c:pt idx="191">
                  <c:v>11.07.2022</c:v>
                </c:pt>
                <c:pt idx="192">
                  <c:v>12.07.2022</c:v>
                </c:pt>
                <c:pt idx="193">
                  <c:v>13.07.2022</c:v>
                </c:pt>
                <c:pt idx="194">
                  <c:v>14.07.2022</c:v>
                </c:pt>
                <c:pt idx="195">
                  <c:v>15.07.2022</c:v>
                </c:pt>
                <c:pt idx="196">
                  <c:v>16.07.2022</c:v>
                </c:pt>
                <c:pt idx="197">
                  <c:v>17.07.2022</c:v>
                </c:pt>
                <c:pt idx="198">
                  <c:v>18.07.2022</c:v>
                </c:pt>
                <c:pt idx="199">
                  <c:v>19.07.2022</c:v>
                </c:pt>
                <c:pt idx="200">
                  <c:v>20.07.2022</c:v>
                </c:pt>
                <c:pt idx="201">
                  <c:v>21.07.2022</c:v>
                </c:pt>
                <c:pt idx="202">
                  <c:v>22.07.2022</c:v>
                </c:pt>
                <c:pt idx="203">
                  <c:v>23.07.2022</c:v>
                </c:pt>
                <c:pt idx="204">
                  <c:v>24.07.2022</c:v>
                </c:pt>
                <c:pt idx="205">
                  <c:v>25.07.2022</c:v>
                </c:pt>
                <c:pt idx="206">
                  <c:v>26.07.2022</c:v>
                </c:pt>
                <c:pt idx="207">
                  <c:v>27.07.2022</c:v>
                </c:pt>
                <c:pt idx="208">
                  <c:v>28.07.2022</c:v>
                </c:pt>
                <c:pt idx="209">
                  <c:v>29.07.2022</c:v>
                </c:pt>
                <c:pt idx="210">
                  <c:v>30.07.2022</c:v>
                </c:pt>
                <c:pt idx="211">
                  <c:v>31.07.2022</c:v>
                </c:pt>
                <c:pt idx="212">
                  <c:v>01.08.2022</c:v>
                </c:pt>
                <c:pt idx="213">
                  <c:v>02.08.2022</c:v>
                </c:pt>
                <c:pt idx="214">
                  <c:v>03.08.2022</c:v>
                </c:pt>
                <c:pt idx="215">
                  <c:v>04.08.2022</c:v>
                </c:pt>
                <c:pt idx="216">
                  <c:v>05.08.2022</c:v>
                </c:pt>
                <c:pt idx="217">
                  <c:v>06.08.2022</c:v>
                </c:pt>
                <c:pt idx="218">
                  <c:v>07.08.2022</c:v>
                </c:pt>
                <c:pt idx="219">
                  <c:v>08.08.2022</c:v>
                </c:pt>
                <c:pt idx="220">
                  <c:v>09.08.2022</c:v>
                </c:pt>
                <c:pt idx="221">
                  <c:v>10.08.2022</c:v>
                </c:pt>
                <c:pt idx="222">
                  <c:v>11.08.2022</c:v>
                </c:pt>
                <c:pt idx="223">
                  <c:v>12.08.2022</c:v>
                </c:pt>
                <c:pt idx="224">
                  <c:v>13.08.2022</c:v>
                </c:pt>
                <c:pt idx="225">
                  <c:v>14.08.2022</c:v>
                </c:pt>
                <c:pt idx="226">
                  <c:v>15.08.2022</c:v>
                </c:pt>
                <c:pt idx="227">
                  <c:v>16.08.2022</c:v>
                </c:pt>
                <c:pt idx="228">
                  <c:v>17.08.2022</c:v>
                </c:pt>
                <c:pt idx="229">
                  <c:v>18.08.2022</c:v>
                </c:pt>
                <c:pt idx="230">
                  <c:v>19.08.2022</c:v>
                </c:pt>
                <c:pt idx="231">
                  <c:v>20.08.2022</c:v>
                </c:pt>
                <c:pt idx="232">
                  <c:v>21.08.2022</c:v>
                </c:pt>
                <c:pt idx="233">
                  <c:v>22.08.2022</c:v>
                </c:pt>
                <c:pt idx="234">
                  <c:v>23.08.2022</c:v>
                </c:pt>
                <c:pt idx="235">
                  <c:v>24.08.2022</c:v>
                </c:pt>
                <c:pt idx="236">
                  <c:v>25.08.2022</c:v>
                </c:pt>
                <c:pt idx="237">
                  <c:v>26.08.2022</c:v>
                </c:pt>
                <c:pt idx="238">
                  <c:v>27.08.2022</c:v>
                </c:pt>
                <c:pt idx="239">
                  <c:v>28.08.2022</c:v>
                </c:pt>
                <c:pt idx="240">
                  <c:v>29.08.2022</c:v>
                </c:pt>
                <c:pt idx="241">
                  <c:v>30.08.2022</c:v>
                </c:pt>
                <c:pt idx="242">
                  <c:v>31.08.2022</c:v>
                </c:pt>
                <c:pt idx="243">
                  <c:v>01.09.2022</c:v>
                </c:pt>
                <c:pt idx="244">
                  <c:v>02.09.2022</c:v>
                </c:pt>
                <c:pt idx="245">
                  <c:v>03.09.2022</c:v>
                </c:pt>
                <c:pt idx="246">
                  <c:v>04.09.2022</c:v>
                </c:pt>
                <c:pt idx="247">
                  <c:v>05.09.2022</c:v>
                </c:pt>
                <c:pt idx="248">
                  <c:v>06.09.2022</c:v>
                </c:pt>
                <c:pt idx="249">
                  <c:v>07.09.2022</c:v>
                </c:pt>
                <c:pt idx="250">
                  <c:v>08.09.2022</c:v>
                </c:pt>
                <c:pt idx="251">
                  <c:v>09.09.2022</c:v>
                </c:pt>
                <c:pt idx="252">
                  <c:v>10.09.2022</c:v>
                </c:pt>
                <c:pt idx="253">
                  <c:v>11.09.2022</c:v>
                </c:pt>
                <c:pt idx="254">
                  <c:v>12.09.2022</c:v>
                </c:pt>
                <c:pt idx="255">
                  <c:v>13.09.2022</c:v>
                </c:pt>
                <c:pt idx="256">
                  <c:v>14.09.2022</c:v>
                </c:pt>
                <c:pt idx="257">
                  <c:v>15.09.2022</c:v>
                </c:pt>
                <c:pt idx="258">
                  <c:v>16.09.2022</c:v>
                </c:pt>
                <c:pt idx="259">
                  <c:v>17.09.2022</c:v>
                </c:pt>
                <c:pt idx="260">
                  <c:v>18.09.2022</c:v>
                </c:pt>
                <c:pt idx="261">
                  <c:v>19.09.2022</c:v>
                </c:pt>
                <c:pt idx="262">
                  <c:v>20.09.2022</c:v>
                </c:pt>
                <c:pt idx="263">
                  <c:v>21.09.2022</c:v>
                </c:pt>
                <c:pt idx="264">
                  <c:v>22.09.2022</c:v>
                </c:pt>
                <c:pt idx="265">
                  <c:v>23.09.2022</c:v>
                </c:pt>
                <c:pt idx="266">
                  <c:v>24.09.2022</c:v>
                </c:pt>
                <c:pt idx="267">
                  <c:v>25.09.2022</c:v>
                </c:pt>
                <c:pt idx="268">
                  <c:v>26.09.2022</c:v>
                </c:pt>
                <c:pt idx="269">
                  <c:v>27.09.2022</c:v>
                </c:pt>
                <c:pt idx="270">
                  <c:v>28.09.2022</c:v>
                </c:pt>
                <c:pt idx="271">
                  <c:v>29.09.2022</c:v>
                </c:pt>
                <c:pt idx="272">
                  <c:v>30.09.2022</c:v>
                </c:pt>
                <c:pt idx="273">
                  <c:v>01.10.2022</c:v>
                </c:pt>
                <c:pt idx="274">
                  <c:v>02.10.2022</c:v>
                </c:pt>
                <c:pt idx="275">
                  <c:v>03.10.2022</c:v>
                </c:pt>
                <c:pt idx="276">
                  <c:v>04.10.2022</c:v>
                </c:pt>
                <c:pt idx="277">
                  <c:v>05.10.2022</c:v>
                </c:pt>
                <c:pt idx="278">
                  <c:v>06.10.2022</c:v>
                </c:pt>
                <c:pt idx="279">
                  <c:v>07.10.2022</c:v>
                </c:pt>
                <c:pt idx="280">
                  <c:v>08.10.2022</c:v>
                </c:pt>
                <c:pt idx="281">
                  <c:v>09.10.2022</c:v>
                </c:pt>
                <c:pt idx="282">
                  <c:v>10.10.2022</c:v>
                </c:pt>
                <c:pt idx="283">
                  <c:v>11.10.2022</c:v>
                </c:pt>
                <c:pt idx="284">
                  <c:v>12.10.2022</c:v>
                </c:pt>
                <c:pt idx="285">
                  <c:v>13.10.2022</c:v>
                </c:pt>
                <c:pt idx="286">
                  <c:v>14.10.2022</c:v>
                </c:pt>
                <c:pt idx="287">
                  <c:v>15.10.2022</c:v>
                </c:pt>
                <c:pt idx="288">
                  <c:v>16.10.2022</c:v>
                </c:pt>
                <c:pt idx="289">
                  <c:v>17.10.2022</c:v>
                </c:pt>
                <c:pt idx="290">
                  <c:v>18.10.2022</c:v>
                </c:pt>
                <c:pt idx="291">
                  <c:v>19.10.2022</c:v>
                </c:pt>
                <c:pt idx="292">
                  <c:v>20.10.2022</c:v>
                </c:pt>
                <c:pt idx="293">
                  <c:v>21.10.2022</c:v>
                </c:pt>
                <c:pt idx="294">
                  <c:v>22.10.2022</c:v>
                </c:pt>
                <c:pt idx="295">
                  <c:v>23.10.2022</c:v>
                </c:pt>
                <c:pt idx="296">
                  <c:v>24.10.2022</c:v>
                </c:pt>
                <c:pt idx="297">
                  <c:v>25.10.2022</c:v>
                </c:pt>
                <c:pt idx="298">
                  <c:v>26.10.2022</c:v>
                </c:pt>
                <c:pt idx="299">
                  <c:v>27.10.2022</c:v>
                </c:pt>
                <c:pt idx="300">
                  <c:v>28.10.2022</c:v>
                </c:pt>
                <c:pt idx="301">
                  <c:v>29.10.2022</c:v>
                </c:pt>
                <c:pt idx="302">
                  <c:v>30.10.2022</c:v>
                </c:pt>
                <c:pt idx="303">
                  <c:v>31.10.2022</c:v>
                </c:pt>
                <c:pt idx="304">
                  <c:v>01.11.2022</c:v>
                </c:pt>
                <c:pt idx="305">
                  <c:v>02.11.2022</c:v>
                </c:pt>
                <c:pt idx="306">
                  <c:v>03.11.2022</c:v>
                </c:pt>
                <c:pt idx="307">
                  <c:v>04.11.2022</c:v>
                </c:pt>
                <c:pt idx="308">
                  <c:v>05.11.2022</c:v>
                </c:pt>
                <c:pt idx="309">
                  <c:v>06.11.2022</c:v>
                </c:pt>
                <c:pt idx="310">
                  <c:v>07.11.2022</c:v>
                </c:pt>
                <c:pt idx="311">
                  <c:v>08.11.2022</c:v>
                </c:pt>
                <c:pt idx="312">
                  <c:v>09.11.2022</c:v>
                </c:pt>
                <c:pt idx="313">
                  <c:v>10.11.2022</c:v>
                </c:pt>
                <c:pt idx="314">
                  <c:v>11.11.2022</c:v>
                </c:pt>
                <c:pt idx="315">
                  <c:v>12.11.2022</c:v>
                </c:pt>
                <c:pt idx="316">
                  <c:v>13.11.2022</c:v>
                </c:pt>
                <c:pt idx="317">
                  <c:v>14.11.2022</c:v>
                </c:pt>
                <c:pt idx="318">
                  <c:v>15.11.2022</c:v>
                </c:pt>
                <c:pt idx="319">
                  <c:v>16.11.2022</c:v>
                </c:pt>
                <c:pt idx="320">
                  <c:v>17.11.2022</c:v>
                </c:pt>
                <c:pt idx="321">
                  <c:v>18.11.2022</c:v>
                </c:pt>
                <c:pt idx="322">
                  <c:v>19.11.2022</c:v>
                </c:pt>
                <c:pt idx="323">
                  <c:v>20.11.2022</c:v>
                </c:pt>
                <c:pt idx="324">
                  <c:v>21.11.2022</c:v>
                </c:pt>
                <c:pt idx="325">
                  <c:v>22.11.2022</c:v>
                </c:pt>
                <c:pt idx="326">
                  <c:v>23.11.2022</c:v>
                </c:pt>
                <c:pt idx="327">
                  <c:v>24.11.2022</c:v>
                </c:pt>
                <c:pt idx="328">
                  <c:v>25.11.2022</c:v>
                </c:pt>
                <c:pt idx="329">
                  <c:v>26.11.2022</c:v>
                </c:pt>
                <c:pt idx="330">
                  <c:v>27.11.2022</c:v>
                </c:pt>
                <c:pt idx="331">
                  <c:v>28.11.2022</c:v>
                </c:pt>
                <c:pt idx="332">
                  <c:v>29.11.2022</c:v>
                </c:pt>
                <c:pt idx="333">
                  <c:v>30.11.2022</c:v>
                </c:pt>
                <c:pt idx="334">
                  <c:v>01.12.2022</c:v>
                </c:pt>
                <c:pt idx="335">
                  <c:v>02.12.2022</c:v>
                </c:pt>
                <c:pt idx="336">
                  <c:v>03.12.2022</c:v>
                </c:pt>
                <c:pt idx="337">
                  <c:v>04.12.2022</c:v>
                </c:pt>
                <c:pt idx="338">
                  <c:v>05.12.2022</c:v>
                </c:pt>
                <c:pt idx="339">
                  <c:v>06.12.2022</c:v>
                </c:pt>
                <c:pt idx="340">
                  <c:v>07.12.2022</c:v>
                </c:pt>
                <c:pt idx="341">
                  <c:v>08.12.2022</c:v>
                </c:pt>
                <c:pt idx="342">
                  <c:v>09.12.2022</c:v>
                </c:pt>
                <c:pt idx="343">
                  <c:v>10.12.2022</c:v>
                </c:pt>
                <c:pt idx="344">
                  <c:v>11.12.2022</c:v>
                </c:pt>
                <c:pt idx="345">
                  <c:v>12.12.2022</c:v>
                </c:pt>
                <c:pt idx="346">
                  <c:v>13.12.2022</c:v>
                </c:pt>
                <c:pt idx="347">
                  <c:v>14.12.2022</c:v>
                </c:pt>
                <c:pt idx="348">
                  <c:v>15.12.2022</c:v>
                </c:pt>
                <c:pt idx="349">
                  <c:v>16.12.2022</c:v>
                </c:pt>
                <c:pt idx="350">
                  <c:v>17.12.2022</c:v>
                </c:pt>
                <c:pt idx="351">
                  <c:v>18.12.2022</c:v>
                </c:pt>
                <c:pt idx="352">
                  <c:v>19.12.2022</c:v>
                </c:pt>
                <c:pt idx="353">
                  <c:v>20.12.2022</c:v>
                </c:pt>
                <c:pt idx="354">
                  <c:v>21.12.2022</c:v>
                </c:pt>
                <c:pt idx="355">
                  <c:v>22.12.2022</c:v>
                </c:pt>
                <c:pt idx="356">
                  <c:v>23.12.2022</c:v>
                </c:pt>
                <c:pt idx="357">
                  <c:v>24.12.2022</c:v>
                </c:pt>
                <c:pt idx="358">
                  <c:v>25.12.2022</c:v>
                </c:pt>
                <c:pt idx="359">
                  <c:v>26.12.2022</c:v>
                </c:pt>
                <c:pt idx="360">
                  <c:v>27.12.2022</c:v>
                </c:pt>
                <c:pt idx="361">
                  <c:v>28.12.2022</c:v>
                </c:pt>
                <c:pt idx="362">
                  <c:v>29.12.2022</c:v>
                </c:pt>
                <c:pt idx="363">
                  <c:v>30.12.2022</c:v>
                </c:pt>
                <c:pt idx="364">
                  <c:v>31.12.2022</c:v>
                </c:pt>
              </c:strCache>
            </c:strRef>
          </c:cat>
          <c:val>
            <c:numRef>
              <c:f>Sheet1!$S$2:$S$366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7</c:v>
                </c:pt>
                <c:pt idx="4">
                  <c:v>7</c:v>
                </c:pt>
                <c:pt idx="5">
                  <c:v>1</c:v>
                </c:pt>
                <c:pt idx="6">
                  <c:v>73</c:v>
                </c:pt>
                <c:pt idx="7">
                  <c:v>10</c:v>
                </c:pt>
                <c:pt idx="8">
                  <c:v>46</c:v>
                </c:pt>
                <c:pt idx="9">
                  <c:v>4661</c:v>
                </c:pt>
                <c:pt idx="10">
                  <c:v>3863</c:v>
                </c:pt>
                <c:pt idx="11">
                  <c:v>1375</c:v>
                </c:pt>
                <c:pt idx="12">
                  <c:v>1041</c:v>
                </c:pt>
                <c:pt idx="13">
                  <c:v>753</c:v>
                </c:pt>
                <c:pt idx="14">
                  <c:v>592</c:v>
                </c:pt>
                <c:pt idx="15">
                  <c:v>510</c:v>
                </c:pt>
                <c:pt idx="16">
                  <c:v>1457</c:v>
                </c:pt>
                <c:pt idx="17">
                  <c:v>1633</c:v>
                </c:pt>
                <c:pt idx="18">
                  <c:v>634</c:v>
                </c:pt>
                <c:pt idx="19">
                  <c:v>276</c:v>
                </c:pt>
                <c:pt idx="20">
                  <c:v>307</c:v>
                </c:pt>
                <c:pt idx="21">
                  <c:v>207</c:v>
                </c:pt>
                <c:pt idx="22">
                  <c:v>201</c:v>
                </c:pt>
                <c:pt idx="23">
                  <c:v>15900</c:v>
                </c:pt>
                <c:pt idx="24">
                  <c:v>16678</c:v>
                </c:pt>
                <c:pt idx="25">
                  <c:v>12150</c:v>
                </c:pt>
                <c:pt idx="26">
                  <c:v>13125</c:v>
                </c:pt>
                <c:pt idx="27">
                  <c:v>11206</c:v>
                </c:pt>
                <c:pt idx="28">
                  <c:v>12277</c:v>
                </c:pt>
                <c:pt idx="29">
                  <c:v>19817</c:v>
                </c:pt>
                <c:pt idx="30">
                  <c:v>33448</c:v>
                </c:pt>
                <c:pt idx="31">
                  <c:v>24989</c:v>
                </c:pt>
                <c:pt idx="32">
                  <c:v>19793</c:v>
                </c:pt>
                <c:pt idx="33">
                  <c:v>20380</c:v>
                </c:pt>
                <c:pt idx="34">
                  <c:v>21282</c:v>
                </c:pt>
                <c:pt idx="35">
                  <c:v>17886</c:v>
                </c:pt>
                <c:pt idx="36">
                  <c:v>15743</c:v>
                </c:pt>
                <c:pt idx="37">
                  <c:v>24290</c:v>
                </c:pt>
                <c:pt idx="38">
                  <c:v>20063</c:v>
                </c:pt>
                <c:pt idx="39">
                  <c:v>11494</c:v>
                </c:pt>
                <c:pt idx="40">
                  <c:v>10082</c:v>
                </c:pt>
                <c:pt idx="41">
                  <c:v>9560</c:v>
                </c:pt>
                <c:pt idx="42">
                  <c:v>9282</c:v>
                </c:pt>
                <c:pt idx="43">
                  <c:v>9316</c:v>
                </c:pt>
                <c:pt idx="44">
                  <c:v>19052</c:v>
                </c:pt>
                <c:pt idx="45">
                  <c:v>15011</c:v>
                </c:pt>
                <c:pt idx="46">
                  <c:v>9279</c:v>
                </c:pt>
                <c:pt idx="47">
                  <c:v>6690</c:v>
                </c:pt>
                <c:pt idx="48">
                  <c:v>7128</c:v>
                </c:pt>
                <c:pt idx="49">
                  <c:v>6799</c:v>
                </c:pt>
                <c:pt idx="50">
                  <c:v>7539</c:v>
                </c:pt>
                <c:pt idx="51">
                  <c:v>21808</c:v>
                </c:pt>
                <c:pt idx="52">
                  <c:v>17559</c:v>
                </c:pt>
                <c:pt idx="53">
                  <c:v>17310</c:v>
                </c:pt>
                <c:pt idx="54">
                  <c:v>14281</c:v>
                </c:pt>
                <c:pt idx="55">
                  <c:v>11011</c:v>
                </c:pt>
                <c:pt idx="56">
                  <c:v>9351</c:v>
                </c:pt>
                <c:pt idx="57">
                  <c:v>9888</c:v>
                </c:pt>
                <c:pt idx="58">
                  <c:v>17631</c:v>
                </c:pt>
                <c:pt idx="59">
                  <c:v>13014</c:v>
                </c:pt>
                <c:pt idx="60">
                  <c:v>10286</c:v>
                </c:pt>
                <c:pt idx="61">
                  <c:v>8544</c:v>
                </c:pt>
                <c:pt idx="62">
                  <c:v>9761</c:v>
                </c:pt>
                <c:pt idx="63">
                  <c:v>7453</c:v>
                </c:pt>
                <c:pt idx="64">
                  <c:v>7125</c:v>
                </c:pt>
                <c:pt idx="65">
                  <c:v>14336</c:v>
                </c:pt>
                <c:pt idx="66">
                  <c:v>10477</c:v>
                </c:pt>
                <c:pt idx="67">
                  <c:v>8391</c:v>
                </c:pt>
                <c:pt idx="68">
                  <c:v>10131</c:v>
                </c:pt>
                <c:pt idx="69">
                  <c:v>8724</c:v>
                </c:pt>
                <c:pt idx="70">
                  <c:v>7564</c:v>
                </c:pt>
                <c:pt idx="71">
                  <c:v>7749</c:v>
                </c:pt>
                <c:pt idx="72">
                  <c:v>23079</c:v>
                </c:pt>
                <c:pt idx="73">
                  <c:v>20035</c:v>
                </c:pt>
                <c:pt idx="74">
                  <c:v>8301</c:v>
                </c:pt>
                <c:pt idx="75">
                  <c:v>10008</c:v>
                </c:pt>
                <c:pt idx="76">
                  <c:v>7640</c:v>
                </c:pt>
                <c:pt idx="77">
                  <c:v>9909</c:v>
                </c:pt>
                <c:pt idx="78">
                  <c:v>11019</c:v>
                </c:pt>
                <c:pt idx="79">
                  <c:v>21971</c:v>
                </c:pt>
                <c:pt idx="80">
                  <c:v>23054</c:v>
                </c:pt>
                <c:pt idx="81">
                  <c:v>20192</c:v>
                </c:pt>
                <c:pt idx="82">
                  <c:v>23144</c:v>
                </c:pt>
                <c:pt idx="83">
                  <c:v>16917</c:v>
                </c:pt>
                <c:pt idx="84">
                  <c:v>14505</c:v>
                </c:pt>
                <c:pt idx="85">
                  <c:v>17299</c:v>
                </c:pt>
                <c:pt idx="86">
                  <c:v>33930</c:v>
                </c:pt>
                <c:pt idx="87">
                  <c:v>30254</c:v>
                </c:pt>
                <c:pt idx="88">
                  <c:v>21463</c:v>
                </c:pt>
                <c:pt idx="89">
                  <c:v>22003</c:v>
                </c:pt>
                <c:pt idx="90">
                  <c:v>17983</c:v>
                </c:pt>
                <c:pt idx="91">
                  <c:v>16353</c:v>
                </c:pt>
                <c:pt idx="92">
                  <c:v>23128</c:v>
                </c:pt>
                <c:pt idx="93">
                  <c:v>23958</c:v>
                </c:pt>
                <c:pt idx="94">
                  <c:v>18155</c:v>
                </c:pt>
                <c:pt idx="95">
                  <c:v>14101</c:v>
                </c:pt>
                <c:pt idx="96">
                  <c:v>12607</c:v>
                </c:pt>
                <c:pt idx="97">
                  <c:v>10707</c:v>
                </c:pt>
                <c:pt idx="98">
                  <c:v>8729</c:v>
                </c:pt>
                <c:pt idx="99">
                  <c:v>7831</c:v>
                </c:pt>
                <c:pt idx="100">
                  <c:v>20409</c:v>
                </c:pt>
                <c:pt idx="101">
                  <c:v>15145</c:v>
                </c:pt>
                <c:pt idx="102">
                  <c:v>8460</c:v>
                </c:pt>
                <c:pt idx="103">
                  <c:v>8661</c:v>
                </c:pt>
                <c:pt idx="104">
                  <c:v>8755</c:v>
                </c:pt>
                <c:pt idx="105">
                  <c:v>5387</c:v>
                </c:pt>
                <c:pt idx="106">
                  <c:v>4219</c:v>
                </c:pt>
                <c:pt idx="107">
                  <c:v>36415</c:v>
                </c:pt>
                <c:pt idx="108">
                  <c:v>23166</c:v>
                </c:pt>
                <c:pt idx="109">
                  <c:v>10420</c:v>
                </c:pt>
                <c:pt idx="110">
                  <c:v>11462</c:v>
                </c:pt>
                <c:pt idx="111">
                  <c:v>10316</c:v>
                </c:pt>
                <c:pt idx="112">
                  <c:v>8382</c:v>
                </c:pt>
                <c:pt idx="113">
                  <c:v>8058</c:v>
                </c:pt>
                <c:pt idx="114">
                  <c:v>40414</c:v>
                </c:pt>
                <c:pt idx="115">
                  <c:v>26643</c:v>
                </c:pt>
                <c:pt idx="116">
                  <c:v>11544</c:v>
                </c:pt>
                <c:pt idx="117">
                  <c:v>10091</c:v>
                </c:pt>
                <c:pt idx="118">
                  <c:v>11980</c:v>
                </c:pt>
                <c:pt idx="119">
                  <c:v>11891</c:v>
                </c:pt>
                <c:pt idx="120">
                  <c:v>10861</c:v>
                </c:pt>
                <c:pt idx="121">
                  <c:v>40752</c:v>
                </c:pt>
                <c:pt idx="122">
                  <c:v>37560</c:v>
                </c:pt>
                <c:pt idx="123">
                  <c:v>14203</c:v>
                </c:pt>
                <c:pt idx="124">
                  <c:v>7716</c:v>
                </c:pt>
                <c:pt idx="125">
                  <c:v>9894</c:v>
                </c:pt>
                <c:pt idx="126">
                  <c:v>14155</c:v>
                </c:pt>
                <c:pt idx="127">
                  <c:v>9389</c:v>
                </c:pt>
                <c:pt idx="128">
                  <c:v>34791</c:v>
                </c:pt>
                <c:pt idx="129">
                  <c:v>32572</c:v>
                </c:pt>
                <c:pt idx="130">
                  <c:v>16847</c:v>
                </c:pt>
                <c:pt idx="131">
                  <c:v>14257</c:v>
                </c:pt>
                <c:pt idx="132">
                  <c:v>12089</c:v>
                </c:pt>
                <c:pt idx="133">
                  <c:v>7916</c:v>
                </c:pt>
                <c:pt idx="134">
                  <c:v>7183</c:v>
                </c:pt>
                <c:pt idx="135">
                  <c:v>52471</c:v>
                </c:pt>
                <c:pt idx="136">
                  <c:v>41761</c:v>
                </c:pt>
                <c:pt idx="137">
                  <c:v>16086</c:v>
                </c:pt>
                <c:pt idx="138">
                  <c:v>12647</c:v>
                </c:pt>
                <c:pt idx="139">
                  <c:v>17951</c:v>
                </c:pt>
                <c:pt idx="140">
                  <c:v>17450</c:v>
                </c:pt>
                <c:pt idx="141">
                  <c:v>14902</c:v>
                </c:pt>
                <c:pt idx="142">
                  <c:v>44584</c:v>
                </c:pt>
                <c:pt idx="143">
                  <c:v>43555</c:v>
                </c:pt>
                <c:pt idx="144">
                  <c:v>24125</c:v>
                </c:pt>
                <c:pt idx="145">
                  <c:v>30212</c:v>
                </c:pt>
                <c:pt idx="146">
                  <c:v>23295</c:v>
                </c:pt>
                <c:pt idx="147">
                  <c:v>18284</c:v>
                </c:pt>
                <c:pt idx="148">
                  <c:v>36805</c:v>
                </c:pt>
                <c:pt idx="149">
                  <c:v>44422</c:v>
                </c:pt>
                <c:pt idx="150">
                  <c:v>27455</c:v>
                </c:pt>
                <c:pt idx="151">
                  <c:v>17589</c:v>
                </c:pt>
                <c:pt idx="152">
                  <c:v>17964</c:v>
                </c:pt>
                <c:pt idx="153">
                  <c:v>11944</c:v>
                </c:pt>
                <c:pt idx="154">
                  <c:v>10280</c:v>
                </c:pt>
                <c:pt idx="155">
                  <c:v>11661</c:v>
                </c:pt>
                <c:pt idx="156">
                  <c:v>49475</c:v>
                </c:pt>
                <c:pt idx="157">
                  <c:v>32616</c:v>
                </c:pt>
                <c:pt idx="158">
                  <c:v>15528</c:v>
                </c:pt>
                <c:pt idx="159">
                  <c:v>14909</c:v>
                </c:pt>
                <c:pt idx="160">
                  <c:v>12367</c:v>
                </c:pt>
                <c:pt idx="161">
                  <c:v>12633</c:v>
                </c:pt>
                <c:pt idx="162">
                  <c:v>12899</c:v>
                </c:pt>
                <c:pt idx="163">
                  <c:v>39874</c:v>
                </c:pt>
                <c:pt idx="164">
                  <c:v>28226</c:v>
                </c:pt>
                <c:pt idx="165">
                  <c:v>16931</c:v>
                </c:pt>
                <c:pt idx="166">
                  <c:v>21549</c:v>
                </c:pt>
                <c:pt idx="167">
                  <c:v>17025</c:v>
                </c:pt>
                <c:pt idx="168">
                  <c:v>11831</c:v>
                </c:pt>
                <c:pt idx="169">
                  <c:v>13659</c:v>
                </c:pt>
                <c:pt idx="170">
                  <c:v>12574</c:v>
                </c:pt>
                <c:pt idx="171">
                  <c:v>9345</c:v>
                </c:pt>
                <c:pt idx="172">
                  <c:v>8727</c:v>
                </c:pt>
                <c:pt idx="173">
                  <c:v>7083</c:v>
                </c:pt>
                <c:pt idx="174">
                  <c:v>7447</c:v>
                </c:pt>
                <c:pt idx="175">
                  <c:v>7574</c:v>
                </c:pt>
                <c:pt idx="176">
                  <c:v>6970</c:v>
                </c:pt>
                <c:pt idx="177">
                  <c:v>7010</c:v>
                </c:pt>
                <c:pt idx="178">
                  <c:v>4985</c:v>
                </c:pt>
                <c:pt idx="179">
                  <c:v>4173</c:v>
                </c:pt>
                <c:pt idx="180">
                  <c:v>3956</c:v>
                </c:pt>
                <c:pt idx="181">
                  <c:v>3454</c:v>
                </c:pt>
                <c:pt idx="182">
                  <c:v>3092</c:v>
                </c:pt>
                <c:pt idx="183">
                  <c:v>3533</c:v>
                </c:pt>
                <c:pt idx="184">
                  <c:v>18896</c:v>
                </c:pt>
                <c:pt idx="185">
                  <c:v>14139</c:v>
                </c:pt>
                <c:pt idx="186">
                  <c:v>6943</c:v>
                </c:pt>
                <c:pt idx="187">
                  <c:v>6804</c:v>
                </c:pt>
                <c:pt idx="188">
                  <c:v>5274</c:v>
                </c:pt>
                <c:pt idx="189">
                  <c:v>4972</c:v>
                </c:pt>
                <c:pt idx="190">
                  <c:v>4852</c:v>
                </c:pt>
                <c:pt idx="191">
                  <c:v>19897</c:v>
                </c:pt>
                <c:pt idx="192">
                  <c:v>13896</c:v>
                </c:pt>
                <c:pt idx="193">
                  <c:v>9438</c:v>
                </c:pt>
                <c:pt idx="194">
                  <c:v>8336</c:v>
                </c:pt>
                <c:pt idx="195">
                  <c:v>7464</c:v>
                </c:pt>
                <c:pt idx="196">
                  <c:v>4862</c:v>
                </c:pt>
                <c:pt idx="197">
                  <c:v>5198</c:v>
                </c:pt>
                <c:pt idx="198">
                  <c:v>33437</c:v>
                </c:pt>
                <c:pt idx="199">
                  <c:v>19247</c:v>
                </c:pt>
                <c:pt idx="200">
                  <c:v>15050</c:v>
                </c:pt>
                <c:pt idx="201">
                  <c:v>22556</c:v>
                </c:pt>
                <c:pt idx="202">
                  <c:v>15959</c:v>
                </c:pt>
                <c:pt idx="203">
                  <c:v>12518</c:v>
                </c:pt>
                <c:pt idx="204">
                  <c:v>13254</c:v>
                </c:pt>
                <c:pt idx="205">
                  <c:v>29150</c:v>
                </c:pt>
                <c:pt idx="206">
                  <c:v>20701</c:v>
                </c:pt>
                <c:pt idx="207">
                  <c:v>14267</c:v>
                </c:pt>
                <c:pt idx="208">
                  <c:v>15133</c:v>
                </c:pt>
                <c:pt idx="209">
                  <c:v>15427</c:v>
                </c:pt>
                <c:pt idx="210">
                  <c:v>9399</c:v>
                </c:pt>
                <c:pt idx="211">
                  <c:v>10241</c:v>
                </c:pt>
                <c:pt idx="212">
                  <c:v>23802</c:v>
                </c:pt>
                <c:pt idx="213">
                  <c:v>17064</c:v>
                </c:pt>
                <c:pt idx="214">
                  <c:v>10908</c:v>
                </c:pt>
                <c:pt idx="215">
                  <c:v>9232</c:v>
                </c:pt>
                <c:pt idx="216">
                  <c:v>7498</c:v>
                </c:pt>
                <c:pt idx="217">
                  <c:v>6900</c:v>
                </c:pt>
                <c:pt idx="218">
                  <c:v>6211</c:v>
                </c:pt>
                <c:pt idx="219">
                  <c:v>32179</c:v>
                </c:pt>
                <c:pt idx="220">
                  <c:v>21848</c:v>
                </c:pt>
                <c:pt idx="221">
                  <c:v>10669</c:v>
                </c:pt>
                <c:pt idx="222">
                  <c:v>6883</c:v>
                </c:pt>
                <c:pt idx="223">
                  <c:v>6662</c:v>
                </c:pt>
                <c:pt idx="224">
                  <c:v>5918</c:v>
                </c:pt>
                <c:pt idx="225">
                  <c:v>5553</c:v>
                </c:pt>
                <c:pt idx="226">
                  <c:v>31255</c:v>
                </c:pt>
                <c:pt idx="227">
                  <c:v>20632</c:v>
                </c:pt>
                <c:pt idx="228">
                  <c:v>13249</c:v>
                </c:pt>
                <c:pt idx="229">
                  <c:v>11619</c:v>
                </c:pt>
                <c:pt idx="230">
                  <c:v>12458</c:v>
                </c:pt>
                <c:pt idx="231">
                  <c:v>9489</c:v>
                </c:pt>
                <c:pt idx="232">
                  <c:v>10006</c:v>
                </c:pt>
                <c:pt idx="233">
                  <c:v>32088</c:v>
                </c:pt>
                <c:pt idx="234">
                  <c:v>23581</c:v>
                </c:pt>
                <c:pt idx="235">
                  <c:v>19269</c:v>
                </c:pt>
                <c:pt idx="236">
                  <c:v>20674</c:v>
                </c:pt>
                <c:pt idx="237">
                  <c:v>17032</c:v>
                </c:pt>
                <c:pt idx="238">
                  <c:v>13810</c:v>
                </c:pt>
                <c:pt idx="239">
                  <c:v>14628</c:v>
                </c:pt>
                <c:pt idx="240">
                  <c:v>39000</c:v>
                </c:pt>
                <c:pt idx="241">
                  <c:v>27029</c:v>
                </c:pt>
                <c:pt idx="242">
                  <c:v>17998</c:v>
                </c:pt>
                <c:pt idx="243">
                  <c:v>18372</c:v>
                </c:pt>
                <c:pt idx="244">
                  <c:v>15055</c:v>
                </c:pt>
                <c:pt idx="245">
                  <c:v>12914</c:v>
                </c:pt>
                <c:pt idx="246">
                  <c:v>12907</c:v>
                </c:pt>
                <c:pt idx="247">
                  <c:v>20662</c:v>
                </c:pt>
                <c:pt idx="248">
                  <c:v>38801</c:v>
                </c:pt>
                <c:pt idx="249">
                  <c:v>29276</c:v>
                </c:pt>
                <c:pt idx="250">
                  <c:v>30399</c:v>
                </c:pt>
                <c:pt idx="251">
                  <c:v>27841</c:v>
                </c:pt>
                <c:pt idx="252">
                  <c:v>25883</c:v>
                </c:pt>
                <c:pt idx="253">
                  <c:v>30203</c:v>
                </c:pt>
                <c:pt idx="254">
                  <c:v>64018</c:v>
                </c:pt>
                <c:pt idx="255">
                  <c:v>47282</c:v>
                </c:pt>
                <c:pt idx="256">
                  <c:v>38584</c:v>
                </c:pt>
                <c:pt idx="257">
                  <c:v>40061</c:v>
                </c:pt>
                <c:pt idx="258">
                  <c:v>35101</c:v>
                </c:pt>
                <c:pt idx="259">
                  <c:v>32511</c:v>
                </c:pt>
                <c:pt idx="260">
                  <c:v>43153</c:v>
                </c:pt>
                <c:pt idx="261">
                  <c:v>61824</c:v>
                </c:pt>
                <c:pt idx="262">
                  <c:v>57774</c:v>
                </c:pt>
                <c:pt idx="263">
                  <c:v>49171</c:v>
                </c:pt>
                <c:pt idx="264">
                  <c:v>46917</c:v>
                </c:pt>
                <c:pt idx="265">
                  <c:v>42130</c:v>
                </c:pt>
                <c:pt idx="266">
                  <c:v>38373</c:v>
                </c:pt>
                <c:pt idx="267">
                  <c:v>34148</c:v>
                </c:pt>
                <c:pt idx="268">
                  <c:v>65802</c:v>
                </c:pt>
                <c:pt idx="269">
                  <c:v>49116</c:v>
                </c:pt>
                <c:pt idx="270">
                  <c:v>34282</c:v>
                </c:pt>
                <c:pt idx="271">
                  <c:v>28275</c:v>
                </c:pt>
                <c:pt idx="272">
                  <c:v>21329</c:v>
                </c:pt>
                <c:pt idx="273">
                  <c:v>18223</c:v>
                </c:pt>
                <c:pt idx="274">
                  <c:v>19384</c:v>
                </c:pt>
                <c:pt idx="275">
                  <c:v>57702</c:v>
                </c:pt>
                <c:pt idx="276">
                  <c:v>38340</c:v>
                </c:pt>
                <c:pt idx="277">
                  <c:v>29308</c:v>
                </c:pt>
                <c:pt idx="278">
                  <c:v>22086</c:v>
                </c:pt>
                <c:pt idx="279">
                  <c:v>18202</c:v>
                </c:pt>
                <c:pt idx="280">
                  <c:v>17210</c:v>
                </c:pt>
                <c:pt idx="281">
                  <c:v>19480</c:v>
                </c:pt>
                <c:pt idx="282">
                  <c:v>62442</c:v>
                </c:pt>
                <c:pt idx="283">
                  <c:v>45467</c:v>
                </c:pt>
                <c:pt idx="284">
                  <c:v>36790</c:v>
                </c:pt>
                <c:pt idx="285">
                  <c:v>33034</c:v>
                </c:pt>
                <c:pt idx="286">
                  <c:v>48668</c:v>
                </c:pt>
                <c:pt idx="287">
                  <c:v>55584</c:v>
                </c:pt>
                <c:pt idx="288">
                  <c:v>58846</c:v>
                </c:pt>
                <c:pt idx="289">
                  <c:v>102504</c:v>
                </c:pt>
                <c:pt idx="290">
                  <c:v>66486</c:v>
                </c:pt>
                <c:pt idx="291">
                  <c:v>46453</c:v>
                </c:pt>
                <c:pt idx="292">
                  <c:v>41196</c:v>
                </c:pt>
                <c:pt idx="293">
                  <c:v>41211</c:v>
                </c:pt>
                <c:pt idx="294">
                  <c:v>35415</c:v>
                </c:pt>
                <c:pt idx="295">
                  <c:v>40985</c:v>
                </c:pt>
                <c:pt idx="296">
                  <c:v>78158</c:v>
                </c:pt>
                <c:pt idx="297">
                  <c:v>56643</c:v>
                </c:pt>
                <c:pt idx="298">
                  <c:v>45638</c:v>
                </c:pt>
                <c:pt idx="299">
                  <c:v>40672</c:v>
                </c:pt>
                <c:pt idx="300">
                  <c:v>36896</c:v>
                </c:pt>
                <c:pt idx="301">
                  <c:v>36201</c:v>
                </c:pt>
                <c:pt idx="302">
                  <c:v>41079</c:v>
                </c:pt>
                <c:pt idx="303">
                  <c:v>69914</c:v>
                </c:pt>
                <c:pt idx="304">
                  <c:v>71280</c:v>
                </c:pt>
                <c:pt idx="305">
                  <c:v>47145</c:v>
                </c:pt>
                <c:pt idx="306">
                  <c:v>38114</c:v>
                </c:pt>
                <c:pt idx="307">
                  <c:v>33352</c:v>
                </c:pt>
                <c:pt idx="308">
                  <c:v>29227</c:v>
                </c:pt>
                <c:pt idx="309">
                  <c:v>30837</c:v>
                </c:pt>
                <c:pt idx="310">
                  <c:v>50798</c:v>
                </c:pt>
                <c:pt idx="311">
                  <c:v>42231</c:v>
                </c:pt>
                <c:pt idx="312">
                  <c:v>28360</c:v>
                </c:pt>
                <c:pt idx="313">
                  <c:v>25007</c:v>
                </c:pt>
                <c:pt idx="314">
                  <c:v>23377</c:v>
                </c:pt>
                <c:pt idx="315">
                  <c:v>20032</c:v>
                </c:pt>
                <c:pt idx="316">
                  <c:v>20002</c:v>
                </c:pt>
                <c:pt idx="317">
                  <c:v>75333</c:v>
                </c:pt>
                <c:pt idx="318">
                  <c:v>52374</c:v>
                </c:pt>
                <c:pt idx="319">
                  <c:v>42308</c:v>
                </c:pt>
                <c:pt idx="320">
                  <c:v>30461</c:v>
                </c:pt>
                <c:pt idx="321">
                  <c:v>23679</c:v>
                </c:pt>
                <c:pt idx="322">
                  <c:v>22272</c:v>
                </c:pt>
                <c:pt idx="323">
                  <c:v>25162</c:v>
                </c:pt>
                <c:pt idx="324">
                  <c:v>89401</c:v>
                </c:pt>
                <c:pt idx="325">
                  <c:v>67550</c:v>
                </c:pt>
                <c:pt idx="326">
                  <c:v>53020</c:v>
                </c:pt>
                <c:pt idx="327">
                  <c:v>80410</c:v>
                </c:pt>
                <c:pt idx="328">
                  <c:v>68827</c:v>
                </c:pt>
                <c:pt idx="329">
                  <c:v>60771</c:v>
                </c:pt>
                <c:pt idx="330">
                  <c:v>48326</c:v>
                </c:pt>
                <c:pt idx="331">
                  <c:v>102649</c:v>
                </c:pt>
                <c:pt idx="332">
                  <c:v>87529</c:v>
                </c:pt>
                <c:pt idx="333">
                  <c:v>66717</c:v>
                </c:pt>
                <c:pt idx="334">
                  <c:v>56701</c:v>
                </c:pt>
                <c:pt idx="335">
                  <c:v>56655</c:v>
                </c:pt>
                <c:pt idx="336">
                  <c:v>52064</c:v>
                </c:pt>
                <c:pt idx="337">
                  <c:v>58027</c:v>
                </c:pt>
                <c:pt idx="338">
                  <c:v>125918</c:v>
                </c:pt>
                <c:pt idx="339">
                  <c:v>107019</c:v>
                </c:pt>
                <c:pt idx="340">
                  <c:v>79816</c:v>
                </c:pt>
                <c:pt idx="341">
                  <c:v>78021</c:v>
                </c:pt>
                <c:pt idx="342">
                  <c:v>57388</c:v>
                </c:pt>
                <c:pt idx="343">
                  <c:v>45804</c:v>
                </c:pt>
                <c:pt idx="344">
                  <c:v>43108</c:v>
                </c:pt>
                <c:pt idx="345">
                  <c:v>119898</c:v>
                </c:pt>
                <c:pt idx="346">
                  <c:v>82836</c:v>
                </c:pt>
                <c:pt idx="347">
                  <c:v>54625</c:v>
                </c:pt>
                <c:pt idx="348">
                  <c:v>53958</c:v>
                </c:pt>
                <c:pt idx="349">
                  <c:v>64038</c:v>
                </c:pt>
                <c:pt idx="350">
                  <c:v>47423</c:v>
                </c:pt>
                <c:pt idx="351">
                  <c:v>43317</c:v>
                </c:pt>
                <c:pt idx="352">
                  <c:v>88393</c:v>
                </c:pt>
                <c:pt idx="353">
                  <c:v>54020</c:v>
                </c:pt>
                <c:pt idx="354">
                  <c:v>44626</c:v>
                </c:pt>
                <c:pt idx="355">
                  <c:v>39322</c:v>
                </c:pt>
                <c:pt idx="356">
                  <c:v>31249</c:v>
                </c:pt>
                <c:pt idx="357">
                  <c:v>25929</c:v>
                </c:pt>
                <c:pt idx="358">
                  <c:v>27993</c:v>
                </c:pt>
                <c:pt idx="359">
                  <c:v>73552</c:v>
                </c:pt>
                <c:pt idx="360">
                  <c:v>57360</c:v>
                </c:pt>
                <c:pt idx="361">
                  <c:v>46389</c:v>
                </c:pt>
                <c:pt idx="362">
                  <c:v>40743</c:v>
                </c:pt>
                <c:pt idx="363">
                  <c:v>36043</c:v>
                </c:pt>
                <c:pt idx="364">
                  <c:v>28734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31F0-4B2F-99E0-6CB73B3F1EFD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Generation F – Die Dokuserie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01.01.2022</c:v>
                </c:pt>
                <c:pt idx="1">
                  <c:v>02.01.2022</c:v>
                </c:pt>
                <c:pt idx="2">
                  <c:v>03.01.2022</c:v>
                </c:pt>
                <c:pt idx="3">
                  <c:v>04.01.2022</c:v>
                </c:pt>
                <c:pt idx="4">
                  <c:v>05.01.2022</c:v>
                </c:pt>
                <c:pt idx="5">
                  <c:v>06.01.2022</c:v>
                </c:pt>
                <c:pt idx="6">
                  <c:v>07.01.2022</c:v>
                </c:pt>
                <c:pt idx="7">
                  <c:v>08.01.2022</c:v>
                </c:pt>
                <c:pt idx="8">
                  <c:v>09.01.2022</c:v>
                </c:pt>
                <c:pt idx="9">
                  <c:v>10.01.2022</c:v>
                </c:pt>
                <c:pt idx="10">
                  <c:v>11.01.2022</c:v>
                </c:pt>
                <c:pt idx="11">
                  <c:v>12.01.2022</c:v>
                </c:pt>
                <c:pt idx="12">
                  <c:v>13.01.2022</c:v>
                </c:pt>
                <c:pt idx="13">
                  <c:v>14.01.2022</c:v>
                </c:pt>
                <c:pt idx="14">
                  <c:v>15.01.2022</c:v>
                </c:pt>
                <c:pt idx="15">
                  <c:v>16.01.2022</c:v>
                </c:pt>
                <c:pt idx="16">
                  <c:v>17.01.2022</c:v>
                </c:pt>
                <c:pt idx="17">
                  <c:v>18.01.2022</c:v>
                </c:pt>
                <c:pt idx="18">
                  <c:v>19.01.2022</c:v>
                </c:pt>
                <c:pt idx="19">
                  <c:v>20.01.2022</c:v>
                </c:pt>
                <c:pt idx="20">
                  <c:v>21.01.2022</c:v>
                </c:pt>
                <c:pt idx="21">
                  <c:v>22.01.2022</c:v>
                </c:pt>
                <c:pt idx="22">
                  <c:v>23.01.2022</c:v>
                </c:pt>
                <c:pt idx="23">
                  <c:v>24.01.2022</c:v>
                </c:pt>
                <c:pt idx="24">
                  <c:v>25.01.2022</c:v>
                </c:pt>
                <c:pt idx="25">
                  <c:v>26.01.2022</c:v>
                </c:pt>
                <c:pt idx="26">
                  <c:v>27.01.2022</c:v>
                </c:pt>
                <c:pt idx="27">
                  <c:v>28.01.2022</c:v>
                </c:pt>
                <c:pt idx="28">
                  <c:v>29.01.2022</c:v>
                </c:pt>
                <c:pt idx="29">
                  <c:v>30.01.2022</c:v>
                </c:pt>
                <c:pt idx="30">
                  <c:v>31.01.2022</c:v>
                </c:pt>
                <c:pt idx="31">
                  <c:v>01.02.2022</c:v>
                </c:pt>
                <c:pt idx="32">
                  <c:v>02.02.2022</c:v>
                </c:pt>
                <c:pt idx="33">
                  <c:v>03.02.2022</c:v>
                </c:pt>
                <c:pt idx="34">
                  <c:v>04.02.2022</c:v>
                </c:pt>
                <c:pt idx="35">
                  <c:v>05.02.2022</c:v>
                </c:pt>
                <c:pt idx="36">
                  <c:v>06.02.2022</c:v>
                </c:pt>
                <c:pt idx="37">
                  <c:v>07.02.2022</c:v>
                </c:pt>
                <c:pt idx="38">
                  <c:v>08.02.2022</c:v>
                </c:pt>
                <c:pt idx="39">
                  <c:v>09.02.2022</c:v>
                </c:pt>
                <c:pt idx="40">
                  <c:v>10.02.2022</c:v>
                </c:pt>
                <c:pt idx="41">
                  <c:v>11.02.2022</c:v>
                </c:pt>
                <c:pt idx="42">
                  <c:v>12.02.2022</c:v>
                </c:pt>
                <c:pt idx="43">
                  <c:v>13.02.2022</c:v>
                </c:pt>
                <c:pt idx="44">
                  <c:v>14.02.2022</c:v>
                </c:pt>
                <c:pt idx="45">
                  <c:v>15.02.2022</c:v>
                </c:pt>
                <c:pt idx="46">
                  <c:v>16.02.2022</c:v>
                </c:pt>
                <c:pt idx="47">
                  <c:v>17.02.2022</c:v>
                </c:pt>
                <c:pt idx="48">
                  <c:v>18.02.2022</c:v>
                </c:pt>
                <c:pt idx="49">
                  <c:v>19.02.2022</c:v>
                </c:pt>
                <c:pt idx="50">
                  <c:v>20.02.2022</c:v>
                </c:pt>
                <c:pt idx="51">
                  <c:v>21.02.2022</c:v>
                </c:pt>
                <c:pt idx="52">
                  <c:v>22.02.2022</c:v>
                </c:pt>
                <c:pt idx="53">
                  <c:v>23.02.2022</c:v>
                </c:pt>
                <c:pt idx="54">
                  <c:v>24.02.2022</c:v>
                </c:pt>
                <c:pt idx="55">
                  <c:v>25.02.2022</c:v>
                </c:pt>
                <c:pt idx="56">
                  <c:v>26.02.2022</c:v>
                </c:pt>
                <c:pt idx="57">
                  <c:v>27.02.2022</c:v>
                </c:pt>
                <c:pt idx="58">
                  <c:v>28.02.2022</c:v>
                </c:pt>
                <c:pt idx="59">
                  <c:v>01.03.2022</c:v>
                </c:pt>
                <c:pt idx="60">
                  <c:v>02.03.2022</c:v>
                </c:pt>
                <c:pt idx="61">
                  <c:v>03.03.2022</c:v>
                </c:pt>
                <c:pt idx="62">
                  <c:v>04.03.2022</c:v>
                </c:pt>
                <c:pt idx="63">
                  <c:v>05.03.2022</c:v>
                </c:pt>
                <c:pt idx="64">
                  <c:v>06.03.2022</c:v>
                </c:pt>
                <c:pt idx="65">
                  <c:v>07.03.2022</c:v>
                </c:pt>
                <c:pt idx="66">
                  <c:v>08.03.2022</c:v>
                </c:pt>
                <c:pt idx="67">
                  <c:v>09.03.2022</c:v>
                </c:pt>
                <c:pt idx="68">
                  <c:v>10.03.2022</c:v>
                </c:pt>
                <c:pt idx="69">
                  <c:v>11.03.2022</c:v>
                </c:pt>
                <c:pt idx="70">
                  <c:v>12.03.2022</c:v>
                </c:pt>
                <c:pt idx="71">
                  <c:v>13.03.2022</c:v>
                </c:pt>
                <c:pt idx="72">
                  <c:v>14.03.2022</c:v>
                </c:pt>
                <c:pt idx="73">
                  <c:v>15.03.2022</c:v>
                </c:pt>
                <c:pt idx="74">
                  <c:v>16.03.2022</c:v>
                </c:pt>
                <c:pt idx="75">
                  <c:v>17.03.2022</c:v>
                </c:pt>
                <c:pt idx="76">
                  <c:v>18.03.2022</c:v>
                </c:pt>
                <c:pt idx="77">
                  <c:v>19.03.2022</c:v>
                </c:pt>
                <c:pt idx="78">
                  <c:v>20.03.2022</c:v>
                </c:pt>
                <c:pt idx="79">
                  <c:v>21.03.2022</c:v>
                </c:pt>
                <c:pt idx="80">
                  <c:v>22.03.2022</c:v>
                </c:pt>
                <c:pt idx="81">
                  <c:v>23.03.2022</c:v>
                </c:pt>
                <c:pt idx="82">
                  <c:v>24.03.2022</c:v>
                </c:pt>
                <c:pt idx="83">
                  <c:v>25.03.2022</c:v>
                </c:pt>
                <c:pt idx="84">
                  <c:v>26.03.2022</c:v>
                </c:pt>
                <c:pt idx="85">
                  <c:v>27.03.2022</c:v>
                </c:pt>
                <c:pt idx="86">
                  <c:v>28.03.2022</c:v>
                </c:pt>
                <c:pt idx="87">
                  <c:v>29.03.2022</c:v>
                </c:pt>
                <c:pt idx="88">
                  <c:v>30.03.2022</c:v>
                </c:pt>
                <c:pt idx="89">
                  <c:v>31.03.2022</c:v>
                </c:pt>
                <c:pt idx="90">
                  <c:v>01.04.2022</c:v>
                </c:pt>
                <c:pt idx="91">
                  <c:v>02.04.2022</c:v>
                </c:pt>
                <c:pt idx="92">
                  <c:v>03.04.2022</c:v>
                </c:pt>
                <c:pt idx="93">
                  <c:v>04.04.2022</c:v>
                </c:pt>
                <c:pt idx="94">
                  <c:v>05.04.2022</c:v>
                </c:pt>
                <c:pt idx="95">
                  <c:v>06.04.2022</c:v>
                </c:pt>
                <c:pt idx="96">
                  <c:v>07.04.2022</c:v>
                </c:pt>
                <c:pt idx="97">
                  <c:v>08.04.2022</c:v>
                </c:pt>
                <c:pt idx="98">
                  <c:v>09.04.2022</c:v>
                </c:pt>
                <c:pt idx="99">
                  <c:v>10.04.2022</c:v>
                </c:pt>
                <c:pt idx="100">
                  <c:v>11.04.2022</c:v>
                </c:pt>
                <c:pt idx="101">
                  <c:v>12.04.2022</c:v>
                </c:pt>
                <c:pt idx="102">
                  <c:v>13.04.2022</c:v>
                </c:pt>
                <c:pt idx="103">
                  <c:v>14.04.2022</c:v>
                </c:pt>
                <c:pt idx="104">
                  <c:v>15.04.2022</c:v>
                </c:pt>
                <c:pt idx="105">
                  <c:v>16.04.2022</c:v>
                </c:pt>
                <c:pt idx="106">
                  <c:v>17.04.2022</c:v>
                </c:pt>
                <c:pt idx="107">
                  <c:v>18.04.2022</c:v>
                </c:pt>
                <c:pt idx="108">
                  <c:v>19.04.2022</c:v>
                </c:pt>
                <c:pt idx="109">
                  <c:v>20.04.2022</c:v>
                </c:pt>
                <c:pt idx="110">
                  <c:v>21.04.2022</c:v>
                </c:pt>
                <c:pt idx="111">
                  <c:v>22.04.2022</c:v>
                </c:pt>
                <c:pt idx="112">
                  <c:v>23.04.2022</c:v>
                </c:pt>
                <c:pt idx="113">
                  <c:v>24.04.2022</c:v>
                </c:pt>
                <c:pt idx="114">
                  <c:v>25.04.2022</c:v>
                </c:pt>
                <c:pt idx="115">
                  <c:v>26.04.2022</c:v>
                </c:pt>
                <c:pt idx="116">
                  <c:v>27.04.2022</c:v>
                </c:pt>
                <c:pt idx="117">
                  <c:v>28.04.2022</c:v>
                </c:pt>
                <c:pt idx="118">
                  <c:v>29.04.2022</c:v>
                </c:pt>
                <c:pt idx="119">
                  <c:v>30.04.2022</c:v>
                </c:pt>
                <c:pt idx="120">
                  <c:v>01.05.2022</c:v>
                </c:pt>
                <c:pt idx="121">
                  <c:v>02.05.2022</c:v>
                </c:pt>
                <c:pt idx="122">
                  <c:v>03.05.2022</c:v>
                </c:pt>
                <c:pt idx="123">
                  <c:v>04.05.2022</c:v>
                </c:pt>
                <c:pt idx="124">
                  <c:v>05.05.2022</c:v>
                </c:pt>
                <c:pt idx="125">
                  <c:v>06.05.2022</c:v>
                </c:pt>
                <c:pt idx="126">
                  <c:v>07.05.2022</c:v>
                </c:pt>
                <c:pt idx="127">
                  <c:v>08.05.2022</c:v>
                </c:pt>
                <c:pt idx="128">
                  <c:v>09.05.2022</c:v>
                </c:pt>
                <c:pt idx="129">
                  <c:v>10.05.2022</c:v>
                </c:pt>
                <c:pt idx="130">
                  <c:v>11.05.2022</c:v>
                </c:pt>
                <c:pt idx="131">
                  <c:v>12.05.2022</c:v>
                </c:pt>
                <c:pt idx="132">
                  <c:v>13.05.2022</c:v>
                </c:pt>
                <c:pt idx="133">
                  <c:v>14.05.2022</c:v>
                </c:pt>
                <c:pt idx="134">
                  <c:v>15.05.2022</c:v>
                </c:pt>
                <c:pt idx="135">
                  <c:v>16.05.2022</c:v>
                </c:pt>
                <c:pt idx="136">
                  <c:v>17.05.2022</c:v>
                </c:pt>
                <c:pt idx="137">
                  <c:v>18.05.2022</c:v>
                </c:pt>
                <c:pt idx="138">
                  <c:v>19.05.2022</c:v>
                </c:pt>
                <c:pt idx="139">
                  <c:v>20.05.2022</c:v>
                </c:pt>
                <c:pt idx="140">
                  <c:v>21.05.2022</c:v>
                </c:pt>
                <c:pt idx="141">
                  <c:v>22.05.2022</c:v>
                </c:pt>
                <c:pt idx="142">
                  <c:v>23.05.2022</c:v>
                </c:pt>
                <c:pt idx="143">
                  <c:v>24.05.2022</c:v>
                </c:pt>
                <c:pt idx="144">
                  <c:v>25.05.2022</c:v>
                </c:pt>
                <c:pt idx="145">
                  <c:v>26.05.2022</c:v>
                </c:pt>
                <c:pt idx="146">
                  <c:v>27.05.2022</c:v>
                </c:pt>
                <c:pt idx="147">
                  <c:v>28.05.2022</c:v>
                </c:pt>
                <c:pt idx="148">
                  <c:v>29.05.2022</c:v>
                </c:pt>
                <c:pt idx="149">
                  <c:v>30.05.2022</c:v>
                </c:pt>
                <c:pt idx="150">
                  <c:v>31.05.2022</c:v>
                </c:pt>
                <c:pt idx="151">
                  <c:v>01.06.2022</c:v>
                </c:pt>
                <c:pt idx="152">
                  <c:v>02.06.2022</c:v>
                </c:pt>
                <c:pt idx="153">
                  <c:v>03.06.2022</c:v>
                </c:pt>
                <c:pt idx="154">
                  <c:v>04.06.2022</c:v>
                </c:pt>
                <c:pt idx="155">
                  <c:v>05.06.2022</c:v>
                </c:pt>
                <c:pt idx="156">
                  <c:v>06.06.2022</c:v>
                </c:pt>
                <c:pt idx="157">
                  <c:v>07.06.2022</c:v>
                </c:pt>
                <c:pt idx="158">
                  <c:v>08.06.2022</c:v>
                </c:pt>
                <c:pt idx="159">
                  <c:v>09.06.2022</c:v>
                </c:pt>
                <c:pt idx="160">
                  <c:v>10.06.2022</c:v>
                </c:pt>
                <c:pt idx="161">
                  <c:v>11.06.2022</c:v>
                </c:pt>
                <c:pt idx="162">
                  <c:v>12.06.2022</c:v>
                </c:pt>
                <c:pt idx="163">
                  <c:v>13.06.2022</c:v>
                </c:pt>
                <c:pt idx="164">
                  <c:v>14.06.2022</c:v>
                </c:pt>
                <c:pt idx="165">
                  <c:v>15.06.2022</c:v>
                </c:pt>
                <c:pt idx="166">
                  <c:v>16.06.2022</c:v>
                </c:pt>
                <c:pt idx="167">
                  <c:v>17.06.2022</c:v>
                </c:pt>
                <c:pt idx="168">
                  <c:v>18.06.2022</c:v>
                </c:pt>
                <c:pt idx="169">
                  <c:v>19.06.2022</c:v>
                </c:pt>
                <c:pt idx="170">
                  <c:v>20.06.2022</c:v>
                </c:pt>
                <c:pt idx="171">
                  <c:v>21.06.2022</c:v>
                </c:pt>
                <c:pt idx="172">
                  <c:v>22.06.2022</c:v>
                </c:pt>
                <c:pt idx="173">
                  <c:v>23.06.2022</c:v>
                </c:pt>
                <c:pt idx="174">
                  <c:v>24.06.2022</c:v>
                </c:pt>
                <c:pt idx="175">
                  <c:v>25.06.2022</c:v>
                </c:pt>
                <c:pt idx="176">
                  <c:v>26.06.2022</c:v>
                </c:pt>
                <c:pt idx="177">
                  <c:v>27.06.2022</c:v>
                </c:pt>
                <c:pt idx="178">
                  <c:v>28.06.2022</c:v>
                </c:pt>
                <c:pt idx="179">
                  <c:v>29.06.2022</c:v>
                </c:pt>
                <c:pt idx="180">
                  <c:v>30.06.2022</c:v>
                </c:pt>
                <c:pt idx="181">
                  <c:v>01.07.2022</c:v>
                </c:pt>
                <c:pt idx="182">
                  <c:v>02.07.2022</c:v>
                </c:pt>
                <c:pt idx="183">
                  <c:v>03.07.2022</c:v>
                </c:pt>
                <c:pt idx="184">
                  <c:v>04.07.2022</c:v>
                </c:pt>
                <c:pt idx="185">
                  <c:v>05.07.2022</c:v>
                </c:pt>
                <c:pt idx="186">
                  <c:v>06.07.2022</c:v>
                </c:pt>
                <c:pt idx="187">
                  <c:v>07.07.2022</c:v>
                </c:pt>
                <c:pt idx="188">
                  <c:v>08.07.2022</c:v>
                </c:pt>
                <c:pt idx="189">
                  <c:v>09.07.2022</c:v>
                </c:pt>
                <c:pt idx="190">
                  <c:v>10.07.2022</c:v>
                </c:pt>
                <c:pt idx="191">
                  <c:v>11.07.2022</c:v>
                </c:pt>
                <c:pt idx="192">
                  <c:v>12.07.2022</c:v>
                </c:pt>
                <c:pt idx="193">
                  <c:v>13.07.2022</c:v>
                </c:pt>
                <c:pt idx="194">
                  <c:v>14.07.2022</c:v>
                </c:pt>
                <c:pt idx="195">
                  <c:v>15.07.2022</c:v>
                </c:pt>
                <c:pt idx="196">
                  <c:v>16.07.2022</c:v>
                </c:pt>
                <c:pt idx="197">
                  <c:v>17.07.2022</c:v>
                </c:pt>
                <c:pt idx="198">
                  <c:v>18.07.2022</c:v>
                </c:pt>
                <c:pt idx="199">
                  <c:v>19.07.2022</c:v>
                </c:pt>
                <c:pt idx="200">
                  <c:v>20.07.2022</c:v>
                </c:pt>
                <c:pt idx="201">
                  <c:v>21.07.2022</c:v>
                </c:pt>
                <c:pt idx="202">
                  <c:v>22.07.2022</c:v>
                </c:pt>
                <c:pt idx="203">
                  <c:v>23.07.2022</c:v>
                </c:pt>
                <c:pt idx="204">
                  <c:v>24.07.2022</c:v>
                </c:pt>
                <c:pt idx="205">
                  <c:v>25.07.2022</c:v>
                </c:pt>
                <c:pt idx="206">
                  <c:v>26.07.2022</c:v>
                </c:pt>
                <c:pt idx="207">
                  <c:v>27.07.2022</c:v>
                </c:pt>
                <c:pt idx="208">
                  <c:v>28.07.2022</c:v>
                </c:pt>
                <c:pt idx="209">
                  <c:v>29.07.2022</c:v>
                </c:pt>
                <c:pt idx="210">
                  <c:v>30.07.2022</c:v>
                </c:pt>
                <c:pt idx="211">
                  <c:v>31.07.2022</c:v>
                </c:pt>
                <c:pt idx="212">
                  <c:v>01.08.2022</c:v>
                </c:pt>
                <c:pt idx="213">
                  <c:v>02.08.2022</c:v>
                </c:pt>
                <c:pt idx="214">
                  <c:v>03.08.2022</c:v>
                </c:pt>
                <c:pt idx="215">
                  <c:v>04.08.2022</c:v>
                </c:pt>
                <c:pt idx="216">
                  <c:v>05.08.2022</c:v>
                </c:pt>
                <c:pt idx="217">
                  <c:v>06.08.2022</c:v>
                </c:pt>
                <c:pt idx="218">
                  <c:v>07.08.2022</c:v>
                </c:pt>
                <c:pt idx="219">
                  <c:v>08.08.2022</c:v>
                </c:pt>
                <c:pt idx="220">
                  <c:v>09.08.2022</c:v>
                </c:pt>
                <c:pt idx="221">
                  <c:v>10.08.2022</c:v>
                </c:pt>
                <c:pt idx="222">
                  <c:v>11.08.2022</c:v>
                </c:pt>
                <c:pt idx="223">
                  <c:v>12.08.2022</c:v>
                </c:pt>
                <c:pt idx="224">
                  <c:v>13.08.2022</c:v>
                </c:pt>
                <c:pt idx="225">
                  <c:v>14.08.2022</c:v>
                </c:pt>
                <c:pt idx="226">
                  <c:v>15.08.2022</c:v>
                </c:pt>
                <c:pt idx="227">
                  <c:v>16.08.2022</c:v>
                </c:pt>
                <c:pt idx="228">
                  <c:v>17.08.2022</c:v>
                </c:pt>
                <c:pt idx="229">
                  <c:v>18.08.2022</c:v>
                </c:pt>
                <c:pt idx="230">
                  <c:v>19.08.2022</c:v>
                </c:pt>
                <c:pt idx="231">
                  <c:v>20.08.2022</c:v>
                </c:pt>
                <c:pt idx="232">
                  <c:v>21.08.2022</c:v>
                </c:pt>
                <c:pt idx="233">
                  <c:v>22.08.2022</c:v>
                </c:pt>
                <c:pt idx="234">
                  <c:v>23.08.2022</c:v>
                </c:pt>
                <c:pt idx="235">
                  <c:v>24.08.2022</c:v>
                </c:pt>
                <c:pt idx="236">
                  <c:v>25.08.2022</c:v>
                </c:pt>
                <c:pt idx="237">
                  <c:v>26.08.2022</c:v>
                </c:pt>
                <c:pt idx="238">
                  <c:v>27.08.2022</c:v>
                </c:pt>
                <c:pt idx="239">
                  <c:v>28.08.2022</c:v>
                </c:pt>
                <c:pt idx="240">
                  <c:v>29.08.2022</c:v>
                </c:pt>
                <c:pt idx="241">
                  <c:v>30.08.2022</c:v>
                </c:pt>
                <c:pt idx="242">
                  <c:v>31.08.2022</c:v>
                </c:pt>
                <c:pt idx="243">
                  <c:v>01.09.2022</c:v>
                </c:pt>
                <c:pt idx="244">
                  <c:v>02.09.2022</c:v>
                </c:pt>
                <c:pt idx="245">
                  <c:v>03.09.2022</c:v>
                </c:pt>
                <c:pt idx="246">
                  <c:v>04.09.2022</c:v>
                </c:pt>
                <c:pt idx="247">
                  <c:v>05.09.2022</c:v>
                </c:pt>
                <c:pt idx="248">
                  <c:v>06.09.2022</c:v>
                </c:pt>
                <c:pt idx="249">
                  <c:v>07.09.2022</c:v>
                </c:pt>
                <c:pt idx="250">
                  <c:v>08.09.2022</c:v>
                </c:pt>
                <c:pt idx="251">
                  <c:v>09.09.2022</c:v>
                </c:pt>
                <c:pt idx="252">
                  <c:v>10.09.2022</c:v>
                </c:pt>
                <c:pt idx="253">
                  <c:v>11.09.2022</c:v>
                </c:pt>
                <c:pt idx="254">
                  <c:v>12.09.2022</c:v>
                </c:pt>
                <c:pt idx="255">
                  <c:v>13.09.2022</c:v>
                </c:pt>
                <c:pt idx="256">
                  <c:v>14.09.2022</c:v>
                </c:pt>
                <c:pt idx="257">
                  <c:v>15.09.2022</c:v>
                </c:pt>
                <c:pt idx="258">
                  <c:v>16.09.2022</c:v>
                </c:pt>
                <c:pt idx="259">
                  <c:v>17.09.2022</c:v>
                </c:pt>
                <c:pt idx="260">
                  <c:v>18.09.2022</c:v>
                </c:pt>
                <c:pt idx="261">
                  <c:v>19.09.2022</c:v>
                </c:pt>
                <c:pt idx="262">
                  <c:v>20.09.2022</c:v>
                </c:pt>
                <c:pt idx="263">
                  <c:v>21.09.2022</c:v>
                </c:pt>
                <c:pt idx="264">
                  <c:v>22.09.2022</c:v>
                </c:pt>
                <c:pt idx="265">
                  <c:v>23.09.2022</c:v>
                </c:pt>
                <c:pt idx="266">
                  <c:v>24.09.2022</c:v>
                </c:pt>
                <c:pt idx="267">
                  <c:v>25.09.2022</c:v>
                </c:pt>
                <c:pt idx="268">
                  <c:v>26.09.2022</c:v>
                </c:pt>
                <c:pt idx="269">
                  <c:v>27.09.2022</c:v>
                </c:pt>
                <c:pt idx="270">
                  <c:v>28.09.2022</c:v>
                </c:pt>
                <c:pt idx="271">
                  <c:v>29.09.2022</c:v>
                </c:pt>
                <c:pt idx="272">
                  <c:v>30.09.2022</c:v>
                </c:pt>
                <c:pt idx="273">
                  <c:v>01.10.2022</c:v>
                </c:pt>
                <c:pt idx="274">
                  <c:v>02.10.2022</c:v>
                </c:pt>
                <c:pt idx="275">
                  <c:v>03.10.2022</c:v>
                </c:pt>
                <c:pt idx="276">
                  <c:v>04.10.2022</c:v>
                </c:pt>
                <c:pt idx="277">
                  <c:v>05.10.2022</c:v>
                </c:pt>
                <c:pt idx="278">
                  <c:v>06.10.2022</c:v>
                </c:pt>
                <c:pt idx="279">
                  <c:v>07.10.2022</c:v>
                </c:pt>
                <c:pt idx="280">
                  <c:v>08.10.2022</c:v>
                </c:pt>
                <c:pt idx="281">
                  <c:v>09.10.2022</c:v>
                </c:pt>
                <c:pt idx="282">
                  <c:v>10.10.2022</c:v>
                </c:pt>
                <c:pt idx="283">
                  <c:v>11.10.2022</c:v>
                </c:pt>
                <c:pt idx="284">
                  <c:v>12.10.2022</c:v>
                </c:pt>
                <c:pt idx="285">
                  <c:v>13.10.2022</c:v>
                </c:pt>
                <c:pt idx="286">
                  <c:v>14.10.2022</c:v>
                </c:pt>
                <c:pt idx="287">
                  <c:v>15.10.2022</c:v>
                </c:pt>
                <c:pt idx="288">
                  <c:v>16.10.2022</c:v>
                </c:pt>
                <c:pt idx="289">
                  <c:v>17.10.2022</c:v>
                </c:pt>
                <c:pt idx="290">
                  <c:v>18.10.2022</c:v>
                </c:pt>
                <c:pt idx="291">
                  <c:v>19.10.2022</c:v>
                </c:pt>
                <c:pt idx="292">
                  <c:v>20.10.2022</c:v>
                </c:pt>
                <c:pt idx="293">
                  <c:v>21.10.2022</c:v>
                </c:pt>
                <c:pt idx="294">
                  <c:v>22.10.2022</c:v>
                </c:pt>
                <c:pt idx="295">
                  <c:v>23.10.2022</c:v>
                </c:pt>
                <c:pt idx="296">
                  <c:v>24.10.2022</c:v>
                </c:pt>
                <c:pt idx="297">
                  <c:v>25.10.2022</c:v>
                </c:pt>
                <c:pt idx="298">
                  <c:v>26.10.2022</c:v>
                </c:pt>
                <c:pt idx="299">
                  <c:v>27.10.2022</c:v>
                </c:pt>
                <c:pt idx="300">
                  <c:v>28.10.2022</c:v>
                </c:pt>
                <c:pt idx="301">
                  <c:v>29.10.2022</c:v>
                </c:pt>
                <c:pt idx="302">
                  <c:v>30.10.2022</c:v>
                </c:pt>
                <c:pt idx="303">
                  <c:v>31.10.2022</c:v>
                </c:pt>
                <c:pt idx="304">
                  <c:v>01.11.2022</c:v>
                </c:pt>
                <c:pt idx="305">
                  <c:v>02.11.2022</c:v>
                </c:pt>
                <c:pt idx="306">
                  <c:v>03.11.2022</c:v>
                </c:pt>
                <c:pt idx="307">
                  <c:v>04.11.2022</c:v>
                </c:pt>
                <c:pt idx="308">
                  <c:v>05.11.2022</c:v>
                </c:pt>
                <c:pt idx="309">
                  <c:v>06.11.2022</c:v>
                </c:pt>
                <c:pt idx="310">
                  <c:v>07.11.2022</c:v>
                </c:pt>
                <c:pt idx="311">
                  <c:v>08.11.2022</c:v>
                </c:pt>
                <c:pt idx="312">
                  <c:v>09.11.2022</c:v>
                </c:pt>
                <c:pt idx="313">
                  <c:v>10.11.2022</c:v>
                </c:pt>
                <c:pt idx="314">
                  <c:v>11.11.2022</c:v>
                </c:pt>
                <c:pt idx="315">
                  <c:v>12.11.2022</c:v>
                </c:pt>
                <c:pt idx="316">
                  <c:v>13.11.2022</c:v>
                </c:pt>
                <c:pt idx="317">
                  <c:v>14.11.2022</c:v>
                </c:pt>
                <c:pt idx="318">
                  <c:v>15.11.2022</c:v>
                </c:pt>
                <c:pt idx="319">
                  <c:v>16.11.2022</c:v>
                </c:pt>
                <c:pt idx="320">
                  <c:v>17.11.2022</c:v>
                </c:pt>
                <c:pt idx="321">
                  <c:v>18.11.2022</c:v>
                </c:pt>
                <c:pt idx="322">
                  <c:v>19.11.2022</c:v>
                </c:pt>
                <c:pt idx="323">
                  <c:v>20.11.2022</c:v>
                </c:pt>
                <c:pt idx="324">
                  <c:v>21.11.2022</c:v>
                </c:pt>
                <c:pt idx="325">
                  <c:v>22.11.2022</c:v>
                </c:pt>
                <c:pt idx="326">
                  <c:v>23.11.2022</c:v>
                </c:pt>
                <c:pt idx="327">
                  <c:v>24.11.2022</c:v>
                </c:pt>
                <c:pt idx="328">
                  <c:v>25.11.2022</c:v>
                </c:pt>
                <c:pt idx="329">
                  <c:v>26.11.2022</c:v>
                </c:pt>
                <c:pt idx="330">
                  <c:v>27.11.2022</c:v>
                </c:pt>
                <c:pt idx="331">
                  <c:v>28.11.2022</c:v>
                </c:pt>
                <c:pt idx="332">
                  <c:v>29.11.2022</c:v>
                </c:pt>
                <c:pt idx="333">
                  <c:v>30.11.2022</c:v>
                </c:pt>
                <c:pt idx="334">
                  <c:v>01.12.2022</c:v>
                </c:pt>
                <c:pt idx="335">
                  <c:v>02.12.2022</c:v>
                </c:pt>
                <c:pt idx="336">
                  <c:v>03.12.2022</c:v>
                </c:pt>
                <c:pt idx="337">
                  <c:v>04.12.2022</c:v>
                </c:pt>
                <c:pt idx="338">
                  <c:v>05.12.2022</c:v>
                </c:pt>
                <c:pt idx="339">
                  <c:v>06.12.2022</c:v>
                </c:pt>
                <c:pt idx="340">
                  <c:v>07.12.2022</c:v>
                </c:pt>
                <c:pt idx="341">
                  <c:v>08.12.2022</c:v>
                </c:pt>
                <c:pt idx="342">
                  <c:v>09.12.2022</c:v>
                </c:pt>
                <c:pt idx="343">
                  <c:v>10.12.2022</c:v>
                </c:pt>
                <c:pt idx="344">
                  <c:v>11.12.2022</c:v>
                </c:pt>
                <c:pt idx="345">
                  <c:v>12.12.2022</c:v>
                </c:pt>
                <c:pt idx="346">
                  <c:v>13.12.2022</c:v>
                </c:pt>
                <c:pt idx="347">
                  <c:v>14.12.2022</c:v>
                </c:pt>
                <c:pt idx="348">
                  <c:v>15.12.2022</c:v>
                </c:pt>
                <c:pt idx="349">
                  <c:v>16.12.2022</c:v>
                </c:pt>
                <c:pt idx="350">
                  <c:v>17.12.2022</c:v>
                </c:pt>
                <c:pt idx="351">
                  <c:v>18.12.2022</c:v>
                </c:pt>
                <c:pt idx="352">
                  <c:v>19.12.2022</c:v>
                </c:pt>
                <c:pt idx="353">
                  <c:v>20.12.2022</c:v>
                </c:pt>
                <c:pt idx="354">
                  <c:v>21.12.2022</c:v>
                </c:pt>
                <c:pt idx="355">
                  <c:v>22.12.2022</c:v>
                </c:pt>
                <c:pt idx="356">
                  <c:v>23.12.2022</c:v>
                </c:pt>
                <c:pt idx="357">
                  <c:v>24.12.2022</c:v>
                </c:pt>
                <c:pt idx="358">
                  <c:v>25.12.2022</c:v>
                </c:pt>
                <c:pt idx="359">
                  <c:v>26.12.2022</c:v>
                </c:pt>
                <c:pt idx="360">
                  <c:v>27.12.2022</c:v>
                </c:pt>
                <c:pt idx="361">
                  <c:v>28.12.2022</c:v>
                </c:pt>
                <c:pt idx="362">
                  <c:v>29.12.2022</c:v>
                </c:pt>
                <c:pt idx="363">
                  <c:v>30.12.2022</c:v>
                </c:pt>
                <c:pt idx="364">
                  <c:v>31.12.2022</c:v>
                </c:pt>
              </c:strCache>
            </c:strRef>
          </c:cat>
          <c:val>
            <c:numRef>
              <c:f>Sheet1!$T$2:$T$366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6</c:v>
                </c:pt>
                <c:pt idx="35">
                  <c:v>0</c:v>
                </c:pt>
                <c:pt idx="36">
                  <c:v>7</c:v>
                </c:pt>
                <c:pt idx="37">
                  <c:v>58</c:v>
                </c:pt>
                <c:pt idx="38">
                  <c:v>147</c:v>
                </c:pt>
                <c:pt idx="39">
                  <c:v>396</c:v>
                </c:pt>
                <c:pt idx="40">
                  <c:v>1801</c:v>
                </c:pt>
                <c:pt idx="41">
                  <c:v>583</c:v>
                </c:pt>
                <c:pt idx="42">
                  <c:v>1524</c:v>
                </c:pt>
                <c:pt idx="43">
                  <c:v>746</c:v>
                </c:pt>
                <c:pt idx="44">
                  <c:v>452</c:v>
                </c:pt>
                <c:pt idx="45">
                  <c:v>240</c:v>
                </c:pt>
                <c:pt idx="46">
                  <c:v>217</c:v>
                </c:pt>
                <c:pt idx="47">
                  <c:v>609</c:v>
                </c:pt>
                <c:pt idx="48">
                  <c:v>432</c:v>
                </c:pt>
                <c:pt idx="49">
                  <c:v>187</c:v>
                </c:pt>
                <c:pt idx="50">
                  <c:v>194</c:v>
                </c:pt>
                <c:pt idx="51">
                  <c:v>208</c:v>
                </c:pt>
                <c:pt idx="52">
                  <c:v>313</c:v>
                </c:pt>
                <c:pt idx="53">
                  <c:v>184</c:v>
                </c:pt>
                <c:pt idx="54">
                  <c:v>521</c:v>
                </c:pt>
                <c:pt idx="55">
                  <c:v>392</c:v>
                </c:pt>
                <c:pt idx="56">
                  <c:v>134</c:v>
                </c:pt>
                <c:pt idx="57">
                  <c:v>139</c:v>
                </c:pt>
                <c:pt idx="58">
                  <c:v>159</c:v>
                </c:pt>
                <c:pt idx="59">
                  <c:v>481</c:v>
                </c:pt>
                <c:pt idx="60">
                  <c:v>256</c:v>
                </c:pt>
                <c:pt idx="61">
                  <c:v>495</c:v>
                </c:pt>
                <c:pt idx="62">
                  <c:v>603</c:v>
                </c:pt>
                <c:pt idx="63">
                  <c:v>112</c:v>
                </c:pt>
                <c:pt idx="64">
                  <c:v>535</c:v>
                </c:pt>
                <c:pt idx="65">
                  <c:v>199</c:v>
                </c:pt>
                <c:pt idx="66">
                  <c:v>1020</c:v>
                </c:pt>
                <c:pt idx="67">
                  <c:v>429</c:v>
                </c:pt>
                <c:pt idx="68">
                  <c:v>2076</c:v>
                </c:pt>
                <c:pt idx="69">
                  <c:v>6915</c:v>
                </c:pt>
                <c:pt idx="70">
                  <c:v>4790</c:v>
                </c:pt>
                <c:pt idx="71">
                  <c:v>5531</c:v>
                </c:pt>
                <c:pt idx="72">
                  <c:v>8494</c:v>
                </c:pt>
                <c:pt idx="73">
                  <c:v>10063</c:v>
                </c:pt>
                <c:pt idx="74">
                  <c:v>8095</c:v>
                </c:pt>
                <c:pt idx="75">
                  <c:v>9098</c:v>
                </c:pt>
                <c:pt idx="76">
                  <c:v>9565</c:v>
                </c:pt>
                <c:pt idx="77">
                  <c:v>8439</c:v>
                </c:pt>
                <c:pt idx="78">
                  <c:v>7968</c:v>
                </c:pt>
                <c:pt idx="79">
                  <c:v>7659</c:v>
                </c:pt>
                <c:pt idx="80">
                  <c:v>7412</c:v>
                </c:pt>
                <c:pt idx="81">
                  <c:v>7130</c:v>
                </c:pt>
                <c:pt idx="82">
                  <c:v>8711</c:v>
                </c:pt>
                <c:pt idx="83">
                  <c:v>9988</c:v>
                </c:pt>
                <c:pt idx="84">
                  <c:v>7918</c:v>
                </c:pt>
                <c:pt idx="85">
                  <c:v>7114</c:v>
                </c:pt>
                <c:pt idx="86">
                  <c:v>6917</c:v>
                </c:pt>
                <c:pt idx="87">
                  <c:v>7403</c:v>
                </c:pt>
                <c:pt idx="88">
                  <c:v>6980</c:v>
                </c:pt>
                <c:pt idx="89">
                  <c:v>7872</c:v>
                </c:pt>
                <c:pt idx="90">
                  <c:v>1683</c:v>
                </c:pt>
                <c:pt idx="91">
                  <c:v>691</c:v>
                </c:pt>
                <c:pt idx="92">
                  <c:v>732</c:v>
                </c:pt>
                <c:pt idx="93">
                  <c:v>505</c:v>
                </c:pt>
                <c:pt idx="94">
                  <c:v>483</c:v>
                </c:pt>
                <c:pt idx="95">
                  <c:v>358</c:v>
                </c:pt>
                <c:pt idx="96">
                  <c:v>1685</c:v>
                </c:pt>
                <c:pt idx="97">
                  <c:v>707</c:v>
                </c:pt>
                <c:pt idx="98">
                  <c:v>271</c:v>
                </c:pt>
                <c:pt idx="99">
                  <c:v>728</c:v>
                </c:pt>
                <c:pt idx="100">
                  <c:v>1294</c:v>
                </c:pt>
                <c:pt idx="101">
                  <c:v>676</c:v>
                </c:pt>
                <c:pt idx="102">
                  <c:v>702</c:v>
                </c:pt>
                <c:pt idx="103">
                  <c:v>1244</c:v>
                </c:pt>
                <c:pt idx="104">
                  <c:v>1315</c:v>
                </c:pt>
                <c:pt idx="105">
                  <c:v>2094</c:v>
                </c:pt>
                <c:pt idx="106">
                  <c:v>3832</c:v>
                </c:pt>
                <c:pt idx="107">
                  <c:v>5711</c:v>
                </c:pt>
                <c:pt idx="108">
                  <c:v>6045</c:v>
                </c:pt>
                <c:pt idx="109">
                  <c:v>6365</c:v>
                </c:pt>
                <c:pt idx="110">
                  <c:v>16216</c:v>
                </c:pt>
                <c:pt idx="111">
                  <c:v>17446</c:v>
                </c:pt>
                <c:pt idx="112">
                  <c:v>14506</c:v>
                </c:pt>
                <c:pt idx="113">
                  <c:v>13764</c:v>
                </c:pt>
                <c:pt idx="114">
                  <c:v>6804</c:v>
                </c:pt>
                <c:pt idx="115">
                  <c:v>5427</c:v>
                </c:pt>
                <c:pt idx="116">
                  <c:v>4301</c:v>
                </c:pt>
                <c:pt idx="117">
                  <c:v>13707</c:v>
                </c:pt>
                <c:pt idx="118">
                  <c:v>8041</c:v>
                </c:pt>
                <c:pt idx="119">
                  <c:v>5818</c:v>
                </c:pt>
                <c:pt idx="120">
                  <c:v>4552</c:v>
                </c:pt>
                <c:pt idx="121">
                  <c:v>3102</c:v>
                </c:pt>
                <c:pt idx="122">
                  <c:v>2182</c:v>
                </c:pt>
                <c:pt idx="123">
                  <c:v>1737</c:v>
                </c:pt>
                <c:pt idx="124">
                  <c:v>14450</c:v>
                </c:pt>
                <c:pt idx="125">
                  <c:v>9648</c:v>
                </c:pt>
                <c:pt idx="126">
                  <c:v>6919</c:v>
                </c:pt>
                <c:pt idx="127">
                  <c:v>5564</c:v>
                </c:pt>
                <c:pt idx="128">
                  <c:v>3874</c:v>
                </c:pt>
                <c:pt idx="129">
                  <c:v>13522</c:v>
                </c:pt>
                <c:pt idx="130">
                  <c:v>6604</c:v>
                </c:pt>
                <c:pt idx="131">
                  <c:v>13288</c:v>
                </c:pt>
                <c:pt idx="132">
                  <c:v>8638</c:v>
                </c:pt>
                <c:pt idx="133">
                  <c:v>4369</c:v>
                </c:pt>
                <c:pt idx="134">
                  <c:v>3253</c:v>
                </c:pt>
                <c:pt idx="135">
                  <c:v>3168</c:v>
                </c:pt>
                <c:pt idx="136">
                  <c:v>2183</c:v>
                </c:pt>
                <c:pt idx="137">
                  <c:v>1333</c:v>
                </c:pt>
                <c:pt idx="138">
                  <c:v>1538</c:v>
                </c:pt>
                <c:pt idx="139">
                  <c:v>2522</c:v>
                </c:pt>
                <c:pt idx="140">
                  <c:v>1647</c:v>
                </c:pt>
                <c:pt idx="141">
                  <c:v>1240</c:v>
                </c:pt>
                <c:pt idx="142">
                  <c:v>1521</c:v>
                </c:pt>
                <c:pt idx="143">
                  <c:v>1271</c:v>
                </c:pt>
                <c:pt idx="144">
                  <c:v>874</c:v>
                </c:pt>
                <c:pt idx="145">
                  <c:v>1648</c:v>
                </c:pt>
                <c:pt idx="146">
                  <c:v>1240</c:v>
                </c:pt>
                <c:pt idx="147">
                  <c:v>762</c:v>
                </c:pt>
                <c:pt idx="148">
                  <c:v>894</c:v>
                </c:pt>
                <c:pt idx="149">
                  <c:v>715</c:v>
                </c:pt>
                <c:pt idx="150">
                  <c:v>656</c:v>
                </c:pt>
                <c:pt idx="151">
                  <c:v>600</c:v>
                </c:pt>
                <c:pt idx="152">
                  <c:v>1237</c:v>
                </c:pt>
                <c:pt idx="153">
                  <c:v>844</c:v>
                </c:pt>
                <c:pt idx="154">
                  <c:v>758</c:v>
                </c:pt>
                <c:pt idx="155">
                  <c:v>760</c:v>
                </c:pt>
                <c:pt idx="156">
                  <c:v>723</c:v>
                </c:pt>
                <c:pt idx="157">
                  <c:v>1092</c:v>
                </c:pt>
                <c:pt idx="158">
                  <c:v>794</c:v>
                </c:pt>
                <c:pt idx="159">
                  <c:v>1385</c:v>
                </c:pt>
                <c:pt idx="160">
                  <c:v>877</c:v>
                </c:pt>
                <c:pt idx="161">
                  <c:v>528</c:v>
                </c:pt>
                <c:pt idx="162">
                  <c:v>1236</c:v>
                </c:pt>
                <c:pt idx="163">
                  <c:v>986</c:v>
                </c:pt>
                <c:pt idx="164">
                  <c:v>2416</c:v>
                </c:pt>
                <c:pt idx="165">
                  <c:v>1231</c:v>
                </c:pt>
                <c:pt idx="166">
                  <c:v>6191</c:v>
                </c:pt>
                <c:pt idx="167">
                  <c:v>2668</c:v>
                </c:pt>
                <c:pt idx="168">
                  <c:v>1762</c:v>
                </c:pt>
                <c:pt idx="169">
                  <c:v>1757</c:v>
                </c:pt>
                <c:pt idx="170">
                  <c:v>1911</c:v>
                </c:pt>
                <c:pt idx="171">
                  <c:v>1758</c:v>
                </c:pt>
                <c:pt idx="172">
                  <c:v>1785</c:v>
                </c:pt>
                <c:pt idx="173">
                  <c:v>3512</c:v>
                </c:pt>
                <c:pt idx="174">
                  <c:v>3628</c:v>
                </c:pt>
                <c:pt idx="175">
                  <c:v>2175</c:v>
                </c:pt>
                <c:pt idx="176">
                  <c:v>2673</c:v>
                </c:pt>
                <c:pt idx="177">
                  <c:v>2215</c:v>
                </c:pt>
                <c:pt idx="178">
                  <c:v>1986</c:v>
                </c:pt>
                <c:pt idx="179">
                  <c:v>2069</c:v>
                </c:pt>
                <c:pt idx="180">
                  <c:v>5732</c:v>
                </c:pt>
                <c:pt idx="181">
                  <c:v>5824</c:v>
                </c:pt>
                <c:pt idx="182">
                  <c:v>3918</c:v>
                </c:pt>
                <c:pt idx="183">
                  <c:v>3470</c:v>
                </c:pt>
                <c:pt idx="184">
                  <c:v>3160</c:v>
                </c:pt>
                <c:pt idx="185">
                  <c:v>2877</c:v>
                </c:pt>
                <c:pt idx="186">
                  <c:v>2539</c:v>
                </c:pt>
                <c:pt idx="187">
                  <c:v>6795</c:v>
                </c:pt>
                <c:pt idx="188">
                  <c:v>5576</c:v>
                </c:pt>
                <c:pt idx="189">
                  <c:v>6335</c:v>
                </c:pt>
                <c:pt idx="190">
                  <c:v>6395</c:v>
                </c:pt>
                <c:pt idx="191">
                  <c:v>6985</c:v>
                </c:pt>
                <c:pt idx="192">
                  <c:v>4980</c:v>
                </c:pt>
                <c:pt idx="193">
                  <c:v>4205</c:v>
                </c:pt>
                <c:pt idx="194">
                  <c:v>9224</c:v>
                </c:pt>
                <c:pt idx="195">
                  <c:v>7130</c:v>
                </c:pt>
                <c:pt idx="196">
                  <c:v>5260</c:v>
                </c:pt>
                <c:pt idx="197">
                  <c:v>5256</c:v>
                </c:pt>
                <c:pt idx="198">
                  <c:v>4480</c:v>
                </c:pt>
                <c:pt idx="199">
                  <c:v>4400</c:v>
                </c:pt>
                <c:pt idx="200">
                  <c:v>3518</c:v>
                </c:pt>
                <c:pt idx="201">
                  <c:v>2887</c:v>
                </c:pt>
                <c:pt idx="202">
                  <c:v>2525</c:v>
                </c:pt>
                <c:pt idx="203">
                  <c:v>2070</c:v>
                </c:pt>
                <c:pt idx="204">
                  <c:v>2017</c:v>
                </c:pt>
                <c:pt idx="205">
                  <c:v>1837</c:v>
                </c:pt>
                <c:pt idx="206">
                  <c:v>1745</c:v>
                </c:pt>
                <c:pt idx="207">
                  <c:v>1082</c:v>
                </c:pt>
                <c:pt idx="208">
                  <c:v>944</c:v>
                </c:pt>
                <c:pt idx="209">
                  <c:v>761</c:v>
                </c:pt>
                <c:pt idx="210">
                  <c:v>1011</c:v>
                </c:pt>
                <c:pt idx="211">
                  <c:v>760</c:v>
                </c:pt>
                <c:pt idx="212">
                  <c:v>1351</c:v>
                </c:pt>
                <c:pt idx="213">
                  <c:v>1247</c:v>
                </c:pt>
                <c:pt idx="214">
                  <c:v>795</c:v>
                </c:pt>
                <c:pt idx="215">
                  <c:v>719</c:v>
                </c:pt>
                <c:pt idx="216">
                  <c:v>710</c:v>
                </c:pt>
                <c:pt idx="217">
                  <c:v>661</c:v>
                </c:pt>
                <c:pt idx="218">
                  <c:v>615</c:v>
                </c:pt>
                <c:pt idx="219">
                  <c:v>549</c:v>
                </c:pt>
                <c:pt idx="220">
                  <c:v>399</c:v>
                </c:pt>
                <c:pt idx="221">
                  <c:v>544</c:v>
                </c:pt>
                <c:pt idx="222">
                  <c:v>518</c:v>
                </c:pt>
                <c:pt idx="223">
                  <c:v>403</c:v>
                </c:pt>
                <c:pt idx="224">
                  <c:v>482</c:v>
                </c:pt>
                <c:pt idx="225">
                  <c:v>481</c:v>
                </c:pt>
                <c:pt idx="226">
                  <c:v>499</c:v>
                </c:pt>
                <c:pt idx="227">
                  <c:v>571</c:v>
                </c:pt>
                <c:pt idx="228">
                  <c:v>400</c:v>
                </c:pt>
                <c:pt idx="229">
                  <c:v>515</c:v>
                </c:pt>
                <c:pt idx="230">
                  <c:v>465</c:v>
                </c:pt>
                <c:pt idx="231">
                  <c:v>463</c:v>
                </c:pt>
                <c:pt idx="232">
                  <c:v>387</c:v>
                </c:pt>
                <c:pt idx="233">
                  <c:v>397</c:v>
                </c:pt>
                <c:pt idx="234">
                  <c:v>361</c:v>
                </c:pt>
                <c:pt idx="235">
                  <c:v>392</c:v>
                </c:pt>
                <c:pt idx="236">
                  <c:v>466</c:v>
                </c:pt>
                <c:pt idx="237">
                  <c:v>493</c:v>
                </c:pt>
                <c:pt idx="238">
                  <c:v>590</c:v>
                </c:pt>
                <c:pt idx="239">
                  <c:v>613</c:v>
                </c:pt>
                <c:pt idx="240">
                  <c:v>511</c:v>
                </c:pt>
                <c:pt idx="241">
                  <c:v>420</c:v>
                </c:pt>
                <c:pt idx="242">
                  <c:v>406</c:v>
                </c:pt>
                <c:pt idx="243">
                  <c:v>365</c:v>
                </c:pt>
                <c:pt idx="244">
                  <c:v>329</c:v>
                </c:pt>
                <c:pt idx="245">
                  <c:v>364</c:v>
                </c:pt>
                <c:pt idx="246">
                  <c:v>538</c:v>
                </c:pt>
                <c:pt idx="247">
                  <c:v>519</c:v>
                </c:pt>
                <c:pt idx="248">
                  <c:v>454</c:v>
                </c:pt>
                <c:pt idx="249">
                  <c:v>377</c:v>
                </c:pt>
                <c:pt idx="250">
                  <c:v>363</c:v>
                </c:pt>
                <c:pt idx="251">
                  <c:v>358</c:v>
                </c:pt>
                <c:pt idx="252">
                  <c:v>360</c:v>
                </c:pt>
                <c:pt idx="253">
                  <c:v>422</c:v>
                </c:pt>
                <c:pt idx="254">
                  <c:v>344</c:v>
                </c:pt>
                <c:pt idx="255">
                  <c:v>298</c:v>
                </c:pt>
                <c:pt idx="256">
                  <c:v>348</c:v>
                </c:pt>
                <c:pt idx="257">
                  <c:v>278</c:v>
                </c:pt>
                <c:pt idx="258">
                  <c:v>370</c:v>
                </c:pt>
                <c:pt idx="259">
                  <c:v>365</c:v>
                </c:pt>
                <c:pt idx="260">
                  <c:v>475</c:v>
                </c:pt>
                <c:pt idx="261">
                  <c:v>317</c:v>
                </c:pt>
                <c:pt idx="262">
                  <c:v>395</c:v>
                </c:pt>
                <c:pt idx="263">
                  <c:v>341</c:v>
                </c:pt>
                <c:pt idx="264">
                  <c:v>365</c:v>
                </c:pt>
                <c:pt idx="265">
                  <c:v>306</c:v>
                </c:pt>
                <c:pt idx="266">
                  <c:v>386</c:v>
                </c:pt>
                <c:pt idx="267">
                  <c:v>409</c:v>
                </c:pt>
                <c:pt idx="268">
                  <c:v>256</c:v>
                </c:pt>
                <c:pt idx="269">
                  <c:v>369</c:v>
                </c:pt>
                <c:pt idx="270">
                  <c:v>360</c:v>
                </c:pt>
                <c:pt idx="271">
                  <c:v>317</c:v>
                </c:pt>
                <c:pt idx="272">
                  <c:v>362</c:v>
                </c:pt>
                <c:pt idx="273">
                  <c:v>455</c:v>
                </c:pt>
                <c:pt idx="274">
                  <c:v>408</c:v>
                </c:pt>
                <c:pt idx="275">
                  <c:v>426</c:v>
                </c:pt>
                <c:pt idx="276">
                  <c:v>325</c:v>
                </c:pt>
                <c:pt idx="277">
                  <c:v>319</c:v>
                </c:pt>
                <c:pt idx="278">
                  <c:v>276</c:v>
                </c:pt>
                <c:pt idx="279">
                  <c:v>254</c:v>
                </c:pt>
                <c:pt idx="280">
                  <c:v>311</c:v>
                </c:pt>
                <c:pt idx="281">
                  <c:v>348</c:v>
                </c:pt>
                <c:pt idx="282">
                  <c:v>303</c:v>
                </c:pt>
                <c:pt idx="283">
                  <c:v>305</c:v>
                </c:pt>
                <c:pt idx="284">
                  <c:v>283</c:v>
                </c:pt>
                <c:pt idx="285">
                  <c:v>387</c:v>
                </c:pt>
                <c:pt idx="286">
                  <c:v>439</c:v>
                </c:pt>
                <c:pt idx="287">
                  <c:v>391</c:v>
                </c:pt>
                <c:pt idx="288">
                  <c:v>346</c:v>
                </c:pt>
                <c:pt idx="289">
                  <c:v>364</c:v>
                </c:pt>
                <c:pt idx="290">
                  <c:v>350</c:v>
                </c:pt>
                <c:pt idx="291">
                  <c:v>253</c:v>
                </c:pt>
                <c:pt idx="292">
                  <c:v>287</c:v>
                </c:pt>
                <c:pt idx="293">
                  <c:v>344</c:v>
                </c:pt>
                <c:pt idx="294">
                  <c:v>284</c:v>
                </c:pt>
                <c:pt idx="295">
                  <c:v>406</c:v>
                </c:pt>
                <c:pt idx="296">
                  <c:v>461</c:v>
                </c:pt>
                <c:pt idx="297">
                  <c:v>387</c:v>
                </c:pt>
                <c:pt idx="298">
                  <c:v>421</c:v>
                </c:pt>
                <c:pt idx="299">
                  <c:v>438</c:v>
                </c:pt>
                <c:pt idx="300">
                  <c:v>386</c:v>
                </c:pt>
                <c:pt idx="301">
                  <c:v>365</c:v>
                </c:pt>
                <c:pt idx="302">
                  <c:v>422</c:v>
                </c:pt>
                <c:pt idx="303">
                  <c:v>325</c:v>
                </c:pt>
                <c:pt idx="304">
                  <c:v>437</c:v>
                </c:pt>
                <c:pt idx="305">
                  <c:v>341</c:v>
                </c:pt>
                <c:pt idx="306">
                  <c:v>310</c:v>
                </c:pt>
                <c:pt idx="307">
                  <c:v>390</c:v>
                </c:pt>
                <c:pt idx="308">
                  <c:v>415</c:v>
                </c:pt>
                <c:pt idx="309">
                  <c:v>382</c:v>
                </c:pt>
                <c:pt idx="310">
                  <c:v>346</c:v>
                </c:pt>
                <c:pt idx="311">
                  <c:v>287</c:v>
                </c:pt>
                <c:pt idx="312">
                  <c:v>324</c:v>
                </c:pt>
                <c:pt idx="313">
                  <c:v>342</c:v>
                </c:pt>
                <c:pt idx="314">
                  <c:v>281</c:v>
                </c:pt>
                <c:pt idx="315">
                  <c:v>369</c:v>
                </c:pt>
                <c:pt idx="316">
                  <c:v>453</c:v>
                </c:pt>
                <c:pt idx="317">
                  <c:v>359</c:v>
                </c:pt>
                <c:pt idx="318">
                  <c:v>351</c:v>
                </c:pt>
                <c:pt idx="319">
                  <c:v>335</c:v>
                </c:pt>
                <c:pt idx="320">
                  <c:v>339</c:v>
                </c:pt>
                <c:pt idx="321">
                  <c:v>310</c:v>
                </c:pt>
                <c:pt idx="322">
                  <c:v>442</c:v>
                </c:pt>
                <c:pt idx="323">
                  <c:v>409</c:v>
                </c:pt>
                <c:pt idx="324">
                  <c:v>329</c:v>
                </c:pt>
                <c:pt idx="325">
                  <c:v>370</c:v>
                </c:pt>
                <c:pt idx="326">
                  <c:v>288</c:v>
                </c:pt>
                <c:pt idx="327">
                  <c:v>321</c:v>
                </c:pt>
                <c:pt idx="328">
                  <c:v>412</c:v>
                </c:pt>
                <c:pt idx="329">
                  <c:v>436</c:v>
                </c:pt>
                <c:pt idx="330">
                  <c:v>651</c:v>
                </c:pt>
                <c:pt idx="331">
                  <c:v>461</c:v>
                </c:pt>
                <c:pt idx="332">
                  <c:v>377</c:v>
                </c:pt>
                <c:pt idx="333">
                  <c:v>370</c:v>
                </c:pt>
                <c:pt idx="334">
                  <c:v>370</c:v>
                </c:pt>
                <c:pt idx="335">
                  <c:v>395</c:v>
                </c:pt>
                <c:pt idx="336">
                  <c:v>388</c:v>
                </c:pt>
                <c:pt idx="337">
                  <c:v>399</c:v>
                </c:pt>
                <c:pt idx="338">
                  <c:v>337</c:v>
                </c:pt>
                <c:pt idx="339">
                  <c:v>289</c:v>
                </c:pt>
                <c:pt idx="340">
                  <c:v>367</c:v>
                </c:pt>
                <c:pt idx="341">
                  <c:v>265</c:v>
                </c:pt>
                <c:pt idx="342">
                  <c:v>342</c:v>
                </c:pt>
                <c:pt idx="343">
                  <c:v>396</c:v>
                </c:pt>
                <c:pt idx="344">
                  <c:v>359</c:v>
                </c:pt>
                <c:pt idx="345">
                  <c:v>279</c:v>
                </c:pt>
                <c:pt idx="346">
                  <c:v>381</c:v>
                </c:pt>
                <c:pt idx="347">
                  <c:v>383</c:v>
                </c:pt>
                <c:pt idx="348">
                  <c:v>312</c:v>
                </c:pt>
                <c:pt idx="349">
                  <c:v>359</c:v>
                </c:pt>
                <c:pt idx="350">
                  <c:v>394</c:v>
                </c:pt>
                <c:pt idx="351">
                  <c:v>325</c:v>
                </c:pt>
                <c:pt idx="352">
                  <c:v>370</c:v>
                </c:pt>
                <c:pt idx="353">
                  <c:v>311</c:v>
                </c:pt>
                <c:pt idx="354">
                  <c:v>300</c:v>
                </c:pt>
                <c:pt idx="355">
                  <c:v>276</c:v>
                </c:pt>
                <c:pt idx="356">
                  <c:v>353</c:v>
                </c:pt>
                <c:pt idx="357">
                  <c:v>164</c:v>
                </c:pt>
                <c:pt idx="358">
                  <c:v>215</c:v>
                </c:pt>
                <c:pt idx="359">
                  <c:v>367</c:v>
                </c:pt>
                <c:pt idx="360">
                  <c:v>340</c:v>
                </c:pt>
                <c:pt idx="361">
                  <c:v>334</c:v>
                </c:pt>
                <c:pt idx="362">
                  <c:v>321</c:v>
                </c:pt>
                <c:pt idx="363">
                  <c:v>308</c:v>
                </c:pt>
                <c:pt idx="364">
                  <c:v>302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31F0-4B2F-99E0-6CB73B3F1EFD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Der Elefant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01.01.2022</c:v>
                </c:pt>
                <c:pt idx="1">
                  <c:v>02.01.2022</c:v>
                </c:pt>
                <c:pt idx="2">
                  <c:v>03.01.2022</c:v>
                </c:pt>
                <c:pt idx="3">
                  <c:v>04.01.2022</c:v>
                </c:pt>
                <c:pt idx="4">
                  <c:v>05.01.2022</c:v>
                </c:pt>
                <c:pt idx="5">
                  <c:v>06.01.2022</c:v>
                </c:pt>
                <c:pt idx="6">
                  <c:v>07.01.2022</c:v>
                </c:pt>
                <c:pt idx="7">
                  <c:v>08.01.2022</c:v>
                </c:pt>
                <c:pt idx="8">
                  <c:v>09.01.2022</c:v>
                </c:pt>
                <c:pt idx="9">
                  <c:v>10.01.2022</c:v>
                </c:pt>
                <c:pt idx="10">
                  <c:v>11.01.2022</c:v>
                </c:pt>
                <c:pt idx="11">
                  <c:v>12.01.2022</c:v>
                </c:pt>
                <c:pt idx="12">
                  <c:v>13.01.2022</c:v>
                </c:pt>
                <c:pt idx="13">
                  <c:v>14.01.2022</c:v>
                </c:pt>
                <c:pt idx="14">
                  <c:v>15.01.2022</c:v>
                </c:pt>
                <c:pt idx="15">
                  <c:v>16.01.2022</c:v>
                </c:pt>
                <c:pt idx="16">
                  <c:v>17.01.2022</c:v>
                </c:pt>
                <c:pt idx="17">
                  <c:v>18.01.2022</c:v>
                </c:pt>
                <c:pt idx="18">
                  <c:v>19.01.2022</c:v>
                </c:pt>
                <c:pt idx="19">
                  <c:v>20.01.2022</c:v>
                </c:pt>
                <c:pt idx="20">
                  <c:v>21.01.2022</c:v>
                </c:pt>
                <c:pt idx="21">
                  <c:v>22.01.2022</c:v>
                </c:pt>
                <c:pt idx="22">
                  <c:v>23.01.2022</c:v>
                </c:pt>
                <c:pt idx="23">
                  <c:v>24.01.2022</c:v>
                </c:pt>
                <c:pt idx="24">
                  <c:v>25.01.2022</c:v>
                </c:pt>
                <c:pt idx="25">
                  <c:v>26.01.2022</c:v>
                </c:pt>
                <c:pt idx="26">
                  <c:v>27.01.2022</c:v>
                </c:pt>
                <c:pt idx="27">
                  <c:v>28.01.2022</c:v>
                </c:pt>
                <c:pt idx="28">
                  <c:v>29.01.2022</c:v>
                </c:pt>
                <c:pt idx="29">
                  <c:v>30.01.2022</c:v>
                </c:pt>
                <c:pt idx="30">
                  <c:v>31.01.2022</c:v>
                </c:pt>
                <c:pt idx="31">
                  <c:v>01.02.2022</c:v>
                </c:pt>
                <c:pt idx="32">
                  <c:v>02.02.2022</c:v>
                </c:pt>
                <c:pt idx="33">
                  <c:v>03.02.2022</c:v>
                </c:pt>
                <c:pt idx="34">
                  <c:v>04.02.2022</c:v>
                </c:pt>
                <c:pt idx="35">
                  <c:v>05.02.2022</c:v>
                </c:pt>
                <c:pt idx="36">
                  <c:v>06.02.2022</c:v>
                </c:pt>
                <c:pt idx="37">
                  <c:v>07.02.2022</c:v>
                </c:pt>
                <c:pt idx="38">
                  <c:v>08.02.2022</c:v>
                </c:pt>
                <c:pt idx="39">
                  <c:v>09.02.2022</c:v>
                </c:pt>
                <c:pt idx="40">
                  <c:v>10.02.2022</c:v>
                </c:pt>
                <c:pt idx="41">
                  <c:v>11.02.2022</c:v>
                </c:pt>
                <c:pt idx="42">
                  <c:v>12.02.2022</c:v>
                </c:pt>
                <c:pt idx="43">
                  <c:v>13.02.2022</c:v>
                </c:pt>
                <c:pt idx="44">
                  <c:v>14.02.2022</c:v>
                </c:pt>
                <c:pt idx="45">
                  <c:v>15.02.2022</c:v>
                </c:pt>
                <c:pt idx="46">
                  <c:v>16.02.2022</c:v>
                </c:pt>
                <c:pt idx="47">
                  <c:v>17.02.2022</c:v>
                </c:pt>
                <c:pt idx="48">
                  <c:v>18.02.2022</c:v>
                </c:pt>
                <c:pt idx="49">
                  <c:v>19.02.2022</c:v>
                </c:pt>
                <c:pt idx="50">
                  <c:v>20.02.2022</c:v>
                </c:pt>
                <c:pt idx="51">
                  <c:v>21.02.2022</c:v>
                </c:pt>
                <c:pt idx="52">
                  <c:v>22.02.2022</c:v>
                </c:pt>
                <c:pt idx="53">
                  <c:v>23.02.2022</c:v>
                </c:pt>
                <c:pt idx="54">
                  <c:v>24.02.2022</c:v>
                </c:pt>
                <c:pt idx="55">
                  <c:v>25.02.2022</c:v>
                </c:pt>
                <c:pt idx="56">
                  <c:v>26.02.2022</c:v>
                </c:pt>
                <c:pt idx="57">
                  <c:v>27.02.2022</c:v>
                </c:pt>
                <c:pt idx="58">
                  <c:v>28.02.2022</c:v>
                </c:pt>
                <c:pt idx="59">
                  <c:v>01.03.2022</c:v>
                </c:pt>
                <c:pt idx="60">
                  <c:v>02.03.2022</c:v>
                </c:pt>
                <c:pt idx="61">
                  <c:v>03.03.2022</c:v>
                </c:pt>
                <c:pt idx="62">
                  <c:v>04.03.2022</c:v>
                </c:pt>
                <c:pt idx="63">
                  <c:v>05.03.2022</c:v>
                </c:pt>
                <c:pt idx="64">
                  <c:v>06.03.2022</c:v>
                </c:pt>
                <c:pt idx="65">
                  <c:v>07.03.2022</c:v>
                </c:pt>
                <c:pt idx="66">
                  <c:v>08.03.2022</c:v>
                </c:pt>
                <c:pt idx="67">
                  <c:v>09.03.2022</c:v>
                </c:pt>
                <c:pt idx="68">
                  <c:v>10.03.2022</c:v>
                </c:pt>
                <c:pt idx="69">
                  <c:v>11.03.2022</c:v>
                </c:pt>
                <c:pt idx="70">
                  <c:v>12.03.2022</c:v>
                </c:pt>
                <c:pt idx="71">
                  <c:v>13.03.2022</c:v>
                </c:pt>
                <c:pt idx="72">
                  <c:v>14.03.2022</c:v>
                </c:pt>
                <c:pt idx="73">
                  <c:v>15.03.2022</c:v>
                </c:pt>
                <c:pt idx="74">
                  <c:v>16.03.2022</c:v>
                </c:pt>
                <c:pt idx="75">
                  <c:v>17.03.2022</c:v>
                </c:pt>
                <c:pt idx="76">
                  <c:v>18.03.2022</c:v>
                </c:pt>
                <c:pt idx="77">
                  <c:v>19.03.2022</c:v>
                </c:pt>
                <c:pt idx="78">
                  <c:v>20.03.2022</c:v>
                </c:pt>
                <c:pt idx="79">
                  <c:v>21.03.2022</c:v>
                </c:pt>
                <c:pt idx="80">
                  <c:v>22.03.2022</c:v>
                </c:pt>
                <c:pt idx="81">
                  <c:v>23.03.2022</c:v>
                </c:pt>
                <c:pt idx="82">
                  <c:v>24.03.2022</c:v>
                </c:pt>
                <c:pt idx="83">
                  <c:v>25.03.2022</c:v>
                </c:pt>
                <c:pt idx="84">
                  <c:v>26.03.2022</c:v>
                </c:pt>
                <c:pt idx="85">
                  <c:v>27.03.2022</c:v>
                </c:pt>
                <c:pt idx="86">
                  <c:v>28.03.2022</c:v>
                </c:pt>
                <c:pt idx="87">
                  <c:v>29.03.2022</c:v>
                </c:pt>
                <c:pt idx="88">
                  <c:v>30.03.2022</c:v>
                </c:pt>
                <c:pt idx="89">
                  <c:v>31.03.2022</c:v>
                </c:pt>
                <c:pt idx="90">
                  <c:v>01.04.2022</c:v>
                </c:pt>
                <c:pt idx="91">
                  <c:v>02.04.2022</c:v>
                </c:pt>
                <c:pt idx="92">
                  <c:v>03.04.2022</c:v>
                </c:pt>
                <c:pt idx="93">
                  <c:v>04.04.2022</c:v>
                </c:pt>
                <c:pt idx="94">
                  <c:v>05.04.2022</c:v>
                </c:pt>
                <c:pt idx="95">
                  <c:v>06.04.2022</c:v>
                </c:pt>
                <c:pt idx="96">
                  <c:v>07.04.2022</c:v>
                </c:pt>
                <c:pt idx="97">
                  <c:v>08.04.2022</c:v>
                </c:pt>
                <c:pt idx="98">
                  <c:v>09.04.2022</c:v>
                </c:pt>
                <c:pt idx="99">
                  <c:v>10.04.2022</c:v>
                </c:pt>
                <c:pt idx="100">
                  <c:v>11.04.2022</c:v>
                </c:pt>
                <c:pt idx="101">
                  <c:v>12.04.2022</c:v>
                </c:pt>
                <c:pt idx="102">
                  <c:v>13.04.2022</c:v>
                </c:pt>
                <c:pt idx="103">
                  <c:v>14.04.2022</c:v>
                </c:pt>
                <c:pt idx="104">
                  <c:v>15.04.2022</c:v>
                </c:pt>
                <c:pt idx="105">
                  <c:v>16.04.2022</c:v>
                </c:pt>
                <c:pt idx="106">
                  <c:v>17.04.2022</c:v>
                </c:pt>
                <c:pt idx="107">
                  <c:v>18.04.2022</c:v>
                </c:pt>
                <c:pt idx="108">
                  <c:v>19.04.2022</c:v>
                </c:pt>
                <c:pt idx="109">
                  <c:v>20.04.2022</c:v>
                </c:pt>
                <c:pt idx="110">
                  <c:v>21.04.2022</c:v>
                </c:pt>
                <c:pt idx="111">
                  <c:v>22.04.2022</c:v>
                </c:pt>
                <c:pt idx="112">
                  <c:v>23.04.2022</c:v>
                </c:pt>
                <c:pt idx="113">
                  <c:v>24.04.2022</c:v>
                </c:pt>
                <c:pt idx="114">
                  <c:v>25.04.2022</c:v>
                </c:pt>
                <c:pt idx="115">
                  <c:v>26.04.2022</c:v>
                </c:pt>
                <c:pt idx="116">
                  <c:v>27.04.2022</c:v>
                </c:pt>
                <c:pt idx="117">
                  <c:v>28.04.2022</c:v>
                </c:pt>
                <c:pt idx="118">
                  <c:v>29.04.2022</c:v>
                </c:pt>
                <c:pt idx="119">
                  <c:v>30.04.2022</c:v>
                </c:pt>
                <c:pt idx="120">
                  <c:v>01.05.2022</c:v>
                </c:pt>
                <c:pt idx="121">
                  <c:v>02.05.2022</c:v>
                </c:pt>
                <c:pt idx="122">
                  <c:v>03.05.2022</c:v>
                </c:pt>
                <c:pt idx="123">
                  <c:v>04.05.2022</c:v>
                </c:pt>
                <c:pt idx="124">
                  <c:v>05.05.2022</c:v>
                </c:pt>
                <c:pt idx="125">
                  <c:v>06.05.2022</c:v>
                </c:pt>
                <c:pt idx="126">
                  <c:v>07.05.2022</c:v>
                </c:pt>
                <c:pt idx="127">
                  <c:v>08.05.2022</c:v>
                </c:pt>
                <c:pt idx="128">
                  <c:v>09.05.2022</c:v>
                </c:pt>
                <c:pt idx="129">
                  <c:v>10.05.2022</c:v>
                </c:pt>
                <c:pt idx="130">
                  <c:v>11.05.2022</c:v>
                </c:pt>
                <c:pt idx="131">
                  <c:v>12.05.2022</c:v>
                </c:pt>
                <c:pt idx="132">
                  <c:v>13.05.2022</c:v>
                </c:pt>
                <c:pt idx="133">
                  <c:v>14.05.2022</c:v>
                </c:pt>
                <c:pt idx="134">
                  <c:v>15.05.2022</c:v>
                </c:pt>
                <c:pt idx="135">
                  <c:v>16.05.2022</c:v>
                </c:pt>
                <c:pt idx="136">
                  <c:v>17.05.2022</c:v>
                </c:pt>
                <c:pt idx="137">
                  <c:v>18.05.2022</c:v>
                </c:pt>
                <c:pt idx="138">
                  <c:v>19.05.2022</c:v>
                </c:pt>
                <c:pt idx="139">
                  <c:v>20.05.2022</c:v>
                </c:pt>
                <c:pt idx="140">
                  <c:v>21.05.2022</c:v>
                </c:pt>
                <c:pt idx="141">
                  <c:v>22.05.2022</c:v>
                </c:pt>
                <c:pt idx="142">
                  <c:v>23.05.2022</c:v>
                </c:pt>
                <c:pt idx="143">
                  <c:v>24.05.2022</c:v>
                </c:pt>
                <c:pt idx="144">
                  <c:v>25.05.2022</c:v>
                </c:pt>
                <c:pt idx="145">
                  <c:v>26.05.2022</c:v>
                </c:pt>
                <c:pt idx="146">
                  <c:v>27.05.2022</c:v>
                </c:pt>
                <c:pt idx="147">
                  <c:v>28.05.2022</c:v>
                </c:pt>
                <c:pt idx="148">
                  <c:v>29.05.2022</c:v>
                </c:pt>
                <c:pt idx="149">
                  <c:v>30.05.2022</c:v>
                </c:pt>
                <c:pt idx="150">
                  <c:v>31.05.2022</c:v>
                </c:pt>
                <c:pt idx="151">
                  <c:v>01.06.2022</c:v>
                </c:pt>
                <c:pt idx="152">
                  <c:v>02.06.2022</c:v>
                </c:pt>
                <c:pt idx="153">
                  <c:v>03.06.2022</c:v>
                </c:pt>
                <c:pt idx="154">
                  <c:v>04.06.2022</c:v>
                </c:pt>
                <c:pt idx="155">
                  <c:v>05.06.2022</c:v>
                </c:pt>
                <c:pt idx="156">
                  <c:v>06.06.2022</c:v>
                </c:pt>
                <c:pt idx="157">
                  <c:v>07.06.2022</c:v>
                </c:pt>
                <c:pt idx="158">
                  <c:v>08.06.2022</c:v>
                </c:pt>
                <c:pt idx="159">
                  <c:v>09.06.2022</c:v>
                </c:pt>
                <c:pt idx="160">
                  <c:v>10.06.2022</c:v>
                </c:pt>
                <c:pt idx="161">
                  <c:v>11.06.2022</c:v>
                </c:pt>
                <c:pt idx="162">
                  <c:v>12.06.2022</c:v>
                </c:pt>
                <c:pt idx="163">
                  <c:v>13.06.2022</c:v>
                </c:pt>
                <c:pt idx="164">
                  <c:v>14.06.2022</c:v>
                </c:pt>
                <c:pt idx="165">
                  <c:v>15.06.2022</c:v>
                </c:pt>
                <c:pt idx="166">
                  <c:v>16.06.2022</c:v>
                </c:pt>
                <c:pt idx="167">
                  <c:v>17.06.2022</c:v>
                </c:pt>
                <c:pt idx="168">
                  <c:v>18.06.2022</c:v>
                </c:pt>
                <c:pt idx="169">
                  <c:v>19.06.2022</c:v>
                </c:pt>
                <c:pt idx="170">
                  <c:v>20.06.2022</c:v>
                </c:pt>
                <c:pt idx="171">
                  <c:v>21.06.2022</c:v>
                </c:pt>
                <c:pt idx="172">
                  <c:v>22.06.2022</c:v>
                </c:pt>
                <c:pt idx="173">
                  <c:v>23.06.2022</c:v>
                </c:pt>
                <c:pt idx="174">
                  <c:v>24.06.2022</c:v>
                </c:pt>
                <c:pt idx="175">
                  <c:v>25.06.2022</c:v>
                </c:pt>
                <c:pt idx="176">
                  <c:v>26.06.2022</c:v>
                </c:pt>
                <c:pt idx="177">
                  <c:v>27.06.2022</c:v>
                </c:pt>
                <c:pt idx="178">
                  <c:v>28.06.2022</c:v>
                </c:pt>
                <c:pt idx="179">
                  <c:v>29.06.2022</c:v>
                </c:pt>
                <c:pt idx="180">
                  <c:v>30.06.2022</c:v>
                </c:pt>
                <c:pt idx="181">
                  <c:v>01.07.2022</c:v>
                </c:pt>
                <c:pt idx="182">
                  <c:v>02.07.2022</c:v>
                </c:pt>
                <c:pt idx="183">
                  <c:v>03.07.2022</c:v>
                </c:pt>
                <c:pt idx="184">
                  <c:v>04.07.2022</c:v>
                </c:pt>
                <c:pt idx="185">
                  <c:v>05.07.2022</c:v>
                </c:pt>
                <c:pt idx="186">
                  <c:v>06.07.2022</c:v>
                </c:pt>
                <c:pt idx="187">
                  <c:v>07.07.2022</c:v>
                </c:pt>
                <c:pt idx="188">
                  <c:v>08.07.2022</c:v>
                </c:pt>
                <c:pt idx="189">
                  <c:v>09.07.2022</c:v>
                </c:pt>
                <c:pt idx="190">
                  <c:v>10.07.2022</c:v>
                </c:pt>
                <c:pt idx="191">
                  <c:v>11.07.2022</c:v>
                </c:pt>
                <c:pt idx="192">
                  <c:v>12.07.2022</c:v>
                </c:pt>
                <c:pt idx="193">
                  <c:v>13.07.2022</c:v>
                </c:pt>
                <c:pt idx="194">
                  <c:v>14.07.2022</c:v>
                </c:pt>
                <c:pt idx="195">
                  <c:v>15.07.2022</c:v>
                </c:pt>
                <c:pt idx="196">
                  <c:v>16.07.2022</c:v>
                </c:pt>
                <c:pt idx="197">
                  <c:v>17.07.2022</c:v>
                </c:pt>
                <c:pt idx="198">
                  <c:v>18.07.2022</c:v>
                </c:pt>
                <c:pt idx="199">
                  <c:v>19.07.2022</c:v>
                </c:pt>
                <c:pt idx="200">
                  <c:v>20.07.2022</c:v>
                </c:pt>
                <c:pt idx="201">
                  <c:v>21.07.2022</c:v>
                </c:pt>
                <c:pt idx="202">
                  <c:v>22.07.2022</c:v>
                </c:pt>
                <c:pt idx="203">
                  <c:v>23.07.2022</c:v>
                </c:pt>
                <c:pt idx="204">
                  <c:v>24.07.2022</c:v>
                </c:pt>
                <c:pt idx="205">
                  <c:v>25.07.2022</c:v>
                </c:pt>
                <c:pt idx="206">
                  <c:v>26.07.2022</c:v>
                </c:pt>
                <c:pt idx="207">
                  <c:v>27.07.2022</c:v>
                </c:pt>
                <c:pt idx="208">
                  <c:v>28.07.2022</c:v>
                </c:pt>
                <c:pt idx="209">
                  <c:v>29.07.2022</c:v>
                </c:pt>
                <c:pt idx="210">
                  <c:v>30.07.2022</c:v>
                </c:pt>
                <c:pt idx="211">
                  <c:v>31.07.2022</c:v>
                </c:pt>
                <c:pt idx="212">
                  <c:v>01.08.2022</c:v>
                </c:pt>
                <c:pt idx="213">
                  <c:v>02.08.2022</c:v>
                </c:pt>
                <c:pt idx="214">
                  <c:v>03.08.2022</c:v>
                </c:pt>
                <c:pt idx="215">
                  <c:v>04.08.2022</c:v>
                </c:pt>
                <c:pt idx="216">
                  <c:v>05.08.2022</c:v>
                </c:pt>
                <c:pt idx="217">
                  <c:v>06.08.2022</c:v>
                </c:pt>
                <c:pt idx="218">
                  <c:v>07.08.2022</c:v>
                </c:pt>
                <c:pt idx="219">
                  <c:v>08.08.2022</c:v>
                </c:pt>
                <c:pt idx="220">
                  <c:v>09.08.2022</c:v>
                </c:pt>
                <c:pt idx="221">
                  <c:v>10.08.2022</c:v>
                </c:pt>
                <c:pt idx="222">
                  <c:v>11.08.2022</c:v>
                </c:pt>
                <c:pt idx="223">
                  <c:v>12.08.2022</c:v>
                </c:pt>
                <c:pt idx="224">
                  <c:v>13.08.2022</c:v>
                </c:pt>
                <c:pt idx="225">
                  <c:v>14.08.2022</c:v>
                </c:pt>
                <c:pt idx="226">
                  <c:v>15.08.2022</c:v>
                </c:pt>
                <c:pt idx="227">
                  <c:v>16.08.2022</c:v>
                </c:pt>
                <c:pt idx="228">
                  <c:v>17.08.2022</c:v>
                </c:pt>
                <c:pt idx="229">
                  <c:v>18.08.2022</c:v>
                </c:pt>
                <c:pt idx="230">
                  <c:v>19.08.2022</c:v>
                </c:pt>
                <c:pt idx="231">
                  <c:v>20.08.2022</c:v>
                </c:pt>
                <c:pt idx="232">
                  <c:v>21.08.2022</c:v>
                </c:pt>
                <c:pt idx="233">
                  <c:v>22.08.2022</c:v>
                </c:pt>
                <c:pt idx="234">
                  <c:v>23.08.2022</c:v>
                </c:pt>
                <c:pt idx="235">
                  <c:v>24.08.2022</c:v>
                </c:pt>
                <c:pt idx="236">
                  <c:v>25.08.2022</c:v>
                </c:pt>
                <c:pt idx="237">
                  <c:v>26.08.2022</c:v>
                </c:pt>
                <c:pt idx="238">
                  <c:v>27.08.2022</c:v>
                </c:pt>
                <c:pt idx="239">
                  <c:v>28.08.2022</c:v>
                </c:pt>
                <c:pt idx="240">
                  <c:v>29.08.2022</c:v>
                </c:pt>
                <c:pt idx="241">
                  <c:v>30.08.2022</c:v>
                </c:pt>
                <c:pt idx="242">
                  <c:v>31.08.2022</c:v>
                </c:pt>
                <c:pt idx="243">
                  <c:v>01.09.2022</c:v>
                </c:pt>
                <c:pt idx="244">
                  <c:v>02.09.2022</c:v>
                </c:pt>
                <c:pt idx="245">
                  <c:v>03.09.2022</c:v>
                </c:pt>
                <c:pt idx="246">
                  <c:v>04.09.2022</c:v>
                </c:pt>
                <c:pt idx="247">
                  <c:v>05.09.2022</c:v>
                </c:pt>
                <c:pt idx="248">
                  <c:v>06.09.2022</c:v>
                </c:pt>
                <c:pt idx="249">
                  <c:v>07.09.2022</c:v>
                </c:pt>
                <c:pt idx="250">
                  <c:v>08.09.2022</c:v>
                </c:pt>
                <c:pt idx="251">
                  <c:v>09.09.2022</c:v>
                </c:pt>
                <c:pt idx="252">
                  <c:v>10.09.2022</c:v>
                </c:pt>
                <c:pt idx="253">
                  <c:v>11.09.2022</c:v>
                </c:pt>
                <c:pt idx="254">
                  <c:v>12.09.2022</c:v>
                </c:pt>
                <c:pt idx="255">
                  <c:v>13.09.2022</c:v>
                </c:pt>
                <c:pt idx="256">
                  <c:v>14.09.2022</c:v>
                </c:pt>
                <c:pt idx="257">
                  <c:v>15.09.2022</c:v>
                </c:pt>
                <c:pt idx="258">
                  <c:v>16.09.2022</c:v>
                </c:pt>
                <c:pt idx="259">
                  <c:v>17.09.2022</c:v>
                </c:pt>
                <c:pt idx="260">
                  <c:v>18.09.2022</c:v>
                </c:pt>
                <c:pt idx="261">
                  <c:v>19.09.2022</c:v>
                </c:pt>
                <c:pt idx="262">
                  <c:v>20.09.2022</c:v>
                </c:pt>
                <c:pt idx="263">
                  <c:v>21.09.2022</c:v>
                </c:pt>
                <c:pt idx="264">
                  <c:v>22.09.2022</c:v>
                </c:pt>
                <c:pt idx="265">
                  <c:v>23.09.2022</c:v>
                </c:pt>
                <c:pt idx="266">
                  <c:v>24.09.2022</c:v>
                </c:pt>
                <c:pt idx="267">
                  <c:v>25.09.2022</c:v>
                </c:pt>
                <c:pt idx="268">
                  <c:v>26.09.2022</c:v>
                </c:pt>
                <c:pt idx="269">
                  <c:v>27.09.2022</c:v>
                </c:pt>
                <c:pt idx="270">
                  <c:v>28.09.2022</c:v>
                </c:pt>
                <c:pt idx="271">
                  <c:v>29.09.2022</c:v>
                </c:pt>
                <c:pt idx="272">
                  <c:v>30.09.2022</c:v>
                </c:pt>
                <c:pt idx="273">
                  <c:v>01.10.2022</c:v>
                </c:pt>
                <c:pt idx="274">
                  <c:v>02.10.2022</c:v>
                </c:pt>
                <c:pt idx="275">
                  <c:v>03.10.2022</c:v>
                </c:pt>
                <c:pt idx="276">
                  <c:v>04.10.2022</c:v>
                </c:pt>
                <c:pt idx="277">
                  <c:v>05.10.2022</c:v>
                </c:pt>
                <c:pt idx="278">
                  <c:v>06.10.2022</c:v>
                </c:pt>
                <c:pt idx="279">
                  <c:v>07.10.2022</c:v>
                </c:pt>
                <c:pt idx="280">
                  <c:v>08.10.2022</c:v>
                </c:pt>
                <c:pt idx="281">
                  <c:v>09.10.2022</c:v>
                </c:pt>
                <c:pt idx="282">
                  <c:v>10.10.2022</c:v>
                </c:pt>
                <c:pt idx="283">
                  <c:v>11.10.2022</c:v>
                </c:pt>
                <c:pt idx="284">
                  <c:v>12.10.2022</c:v>
                </c:pt>
                <c:pt idx="285">
                  <c:v>13.10.2022</c:v>
                </c:pt>
                <c:pt idx="286">
                  <c:v>14.10.2022</c:v>
                </c:pt>
                <c:pt idx="287">
                  <c:v>15.10.2022</c:v>
                </c:pt>
                <c:pt idx="288">
                  <c:v>16.10.2022</c:v>
                </c:pt>
                <c:pt idx="289">
                  <c:v>17.10.2022</c:v>
                </c:pt>
                <c:pt idx="290">
                  <c:v>18.10.2022</c:v>
                </c:pt>
                <c:pt idx="291">
                  <c:v>19.10.2022</c:v>
                </c:pt>
                <c:pt idx="292">
                  <c:v>20.10.2022</c:v>
                </c:pt>
                <c:pt idx="293">
                  <c:v>21.10.2022</c:v>
                </c:pt>
                <c:pt idx="294">
                  <c:v>22.10.2022</c:v>
                </c:pt>
                <c:pt idx="295">
                  <c:v>23.10.2022</c:v>
                </c:pt>
                <c:pt idx="296">
                  <c:v>24.10.2022</c:v>
                </c:pt>
                <c:pt idx="297">
                  <c:v>25.10.2022</c:v>
                </c:pt>
                <c:pt idx="298">
                  <c:v>26.10.2022</c:v>
                </c:pt>
                <c:pt idx="299">
                  <c:v>27.10.2022</c:v>
                </c:pt>
                <c:pt idx="300">
                  <c:v>28.10.2022</c:v>
                </c:pt>
                <c:pt idx="301">
                  <c:v>29.10.2022</c:v>
                </c:pt>
                <c:pt idx="302">
                  <c:v>30.10.2022</c:v>
                </c:pt>
                <c:pt idx="303">
                  <c:v>31.10.2022</c:v>
                </c:pt>
                <c:pt idx="304">
                  <c:v>01.11.2022</c:v>
                </c:pt>
                <c:pt idx="305">
                  <c:v>02.11.2022</c:v>
                </c:pt>
                <c:pt idx="306">
                  <c:v>03.11.2022</c:v>
                </c:pt>
                <c:pt idx="307">
                  <c:v>04.11.2022</c:v>
                </c:pt>
                <c:pt idx="308">
                  <c:v>05.11.2022</c:v>
                </c:pt>
                <c:pt idx="309">
                  <c:v>06.11.2022</c:v>
                </c:pt>
                <c:pt idx="310">
                  <c:v>07.11.2022</c:v>
                </c:pt>
                <c:pt idx="311">
                  <c:v>08.11.2022</c:v>
                </c:pt>
                <c:pt idx="312">
                  <c:v>09.11.2022</c:v>
                </c:pt>
                <c:pt idx="313">
                  <c:v>10.11.2022</c:v>
                </c:pt>
                <c:pt idx="314">
                  <c:v>11.11.2022</c:v>
                </c:pt>
                <c:pt idx="315">
                  <c:v>12.11.2022</c:v>
                </c:pt>
                <c:pt idx="316">
                  <c:v>13.11.2022</c:v>
                </c:pt>
                <c:pt idx="317">
                  <c:v>14.11.2022</c:v>
                </c:pt>
                <c:pt idx="318">
                  <c:v>15.11.2022</c:v>
                </c:pt>
                <c:pt idx="319">
                  <c:v>16.11.2022</c:v>
                </c:pt>
                <c:pt idx="320">
                  <c:v>17.11.2022</c:v>
                </c:pt>
                <c:pt idx="321">
                  <c:v>18.11.2022</c:v>
                </c:pt>
                <c:pt idx="322">
                  <c:v>19.11.2022</c:v>
                </c:pt>
                <c:pt idx="323">
                  <c:v>20.11.2022</c:v>
                </c:pt>
                <c:pt idx="324">
                  <c:v>21.11.2022</c:v>
                </c:pt>
                <c:pt idx="325">
                  <c:v>22.11.2022</c:v>
                </c:pt>
                <c:pt idx="326">
                  <c:v>23.11.2022</c:v>
                </c:pt>
                <c:pt idx="327">
                  <c:v>24.11.2022</c:v>
                </c:pt>
                <c:pt idx="328">
                  <c:v>25.11.2022</c:v>
                </c:pt>
                <c:pt idx="329">
                  <c:v>26.11.2022</c:v>
                </c:pt>
                <c:pt idx="330">
                  <c:v>27.11.2022</c:v>
                </c:pt>
                <c:pt idx="331">
                  <c:v>28.11.2022</c:v>
                </c:pt>
                <c:pt idx="332">
                  <c:v>29.11.2022</c:v>
                </c:pt>
                <c:pt idx="333">
                  <c:v>30.11.2022</c:v>
                </c:pt>
                <c:pt idx="334">
                  <c:v>01.12.2022</c:v>
                </c:pt>
                <c:pt idx="335">
                  <c:v>02.12.2022</c:v>
                </c:pt>
                <c:pt idx="336">
                  <c:v>03.12.2022</c:v>
                </c:pt>
                <c:pt idx="337">
                  <c:v>04.12.2022</c:v>
                </c:pt>
                <c:pt idx="338">
                  <c:v>05.12.2022</c:v>
                </c:pt>
                <c:pt idx="339">
                  <c:v>06.12.2022</c:v>
                </c:pt>
                <c:pt idx="340">
                  <c:v>07.12.2022</c:v>
                </c:pt>
                <c:pt idx="341">
                  <c:v>08.12.2022</c:v>
                </c:pt>
                <c:pt idx="342">
                  <c:v>09.12.2022</c:v>
                </c:pt>
                <c:pt idx="343">
                  <c:v>10.12.2022</c:v>
                </c:pt>
                <c:pt idx="344">
                  <c:v>11.12.2022</c:v>
                </c:pt>
                <c:pt idx="345">
                  <c:v>12.12.2022</c:v>
                </c:pt>
                <c:pt idx="346">
                  <c:v>13.12.2022</c:v>
                </c:pt>
                <c:pt idx="347">
                  <c:v>14.12.2022</c:v>
                </c:pt>
                <c:pt idx="348">
                  <c:v>15.12.2022</c:v>
                </c:pt>
                <c:pt idx="349">
                  <c:v>16.12.2022</c:v>
                </c:pt>
                <c:pt idx="350">
                  <c:v>17.12.2022</c:v>
                </c:pt>
                <c:pt idx="351">
                  <c:v>18.12.2022</c:v>
                </c:pt>
                <c:pt idx="352">
                  <c:v>19.12.2022</c:v>
                </c:pt>
                <c:pt idx="353">
                  <c:v>20.12.2022</c:v>
                </c:pt>
                <c:pt idx="354">
                  <c:v>21.12.2022</c:v>
                </c:pt>
                <c:pt idx="355">
                  <c:v>22.12.2022</c:v>
                </c:pt>
                <c:pt idx="356">
                  <c:v>23.12.2022</c:v>
                </c:pt>
                <c:pt idx="357">
                  <c:v>24.12.2022</c:v>
                </c:pt>
                <c:pt idx="358">
                  <c:v>25.12.2022</c:v>
                </c:pt>
                <c:pt idx="359">
                  <c:v>26.12.2022</c:v>
                </c:pt>
                <c:pt idx="360">
                  <c:v>27.12.2022</c:v>
                </c:pt>
                <c:pt idx="361">
                  <c:v>28.12.2022</c:v>
                </c:pt>
                <c:pt idx="362">
                  <c:v>29.12.2022</c:v>
                </c:pt>
                <c:pt idx="363">
                  <c:v>30.12.2022</c:v>
                </c:pt>
                <c:pt idx="364">
                  <c:v>31.12.2022</c:v>
                </c:pt>
              </c:strCache>
            </c:strRef>
          </c:cat>
          <c:val>
            <c:numRef>
              <c:f>Sheet1!$U$2:$U$366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2406</c:v>
                </c:pt>
                <c:pt idx="117">
                  <c:v>62225</c:v>
                </c:pt>
                <c:pt idx="118">
                  <c:v>192896</c:v>
                </c:pt>
                <c:pt idx="119">
                  <c:v>327619</c:v>
                </c:pt>
                <c:pt idx="120">
                  <c:v>434853</c:v>
                </c:pt>
                <c:pt idx="121">
                  <c:v>376401</c:v>
                </c:pt>
                <c:pt idx="122">
                  <c:v>293879</c:v>
                </c:pt>
                <c:pt idx="123">
                  <c:v>343746</c:v>
                </c:pt>
                <c:pt idx="124">
                  <c:v>366551</c:v>
                </c:pt>
                <c:pt idx="125">
                  <c:v>388879</c:v>
                </c:pt>
                <c:pt idx="126">
                  <c:v>395938</c:v>
                </c:pt>
                <c:pt idx="127">
                  <c:v>373784</c:v>
                </c:pt>
                <c:pt idx="128">
                  <c:v>291391</c:v>
                </c:pt>
                <c:pt idx="129">
                  <c:v>271517</c:v>
                </c:pt>
                <c:pt idx="130">
                  <c:v>270138</c:v>
                </c:pt>
                <c:pt idx="131">
                  <c:v>281179</c:v>
                </c:pt>
                <c:pt idx="132">
                  <c:v>361352</c:v>
                </c:pt>
                <c:pt idx="133">
                  <c:v>381570</c:v>
                </c:pt>
                <c:pt idx="134">
                  <c:v>342119</c:v>
                </c:pt>
                <c:pt idx="135">
                  <c:v>321772</c:v>
                </c:pt>
                <c:pt idx="136">
                  <c:v>321549</c:v>
                </c:pt>
                <c:pt idx="137">
                  <c:v>257058</c:v>
                </c:pt>
                <c:pt idx="138">
                  <c:v>241774</c:v>
                </c:pt>
                <c:pt idx="139">
                  <c:v>208801</c:v>
                </c:pt>
                <c:pt idx="140">
                  <c:v>194805</c:v>
                </c:pt>
                <c:pt idx="141">
                  <c:v>180583</c:v>
                </c:pt>
                <c:pt idx="142">
                  <c:v>183244</c:v>
                </c:pt>
                <c:pt idx="143">
                  <c:v>178232</c:v>
                </c:pt>
                <c:pt idx="144">
                  <c:v>177248</c:v>
                </c:pt>
                <c:pt idx="145">
                  <c:v>184887</c:v>
                </c:pt>
                <c:pt idx="146">
                  <c:v>187415</c:v>
                </c:pt>
                <c:pt idx="147">
                  <c:v>187991</c:v>
                </c:pt>
                <c:pt idx="148">
                  <c:v>183718</c:v>
                </c:pt>
                <c:pt idx="149">
                  <c:v>146905</c:v>
                </c:pt>
                <c:pt idx="150">
                  <c:v>151810</c:v>
                </c:pt>
                <c:pt idx="151">
                  <c:v>154583</c:v>
                </c:pt>
                <c:pt idx="152">
                  <c:v>158609</c:v>
                </c:pt>
                <c:pt idx="153">
                  <c:v>175951</c:v>
                </c:pt>
                <c:pt idx="154">
                  <c:v>178159</c:v>
                </c:pt>
                <c:pt idx="155">
                  <c:v>187998</c:v>
                </c:pt>
                <c:pt idx="156">
                  <c:v>176698</c:v>
                </c:pt>
                <c:pt idx="157">
                  <c:v>167966</c:v>
                </c:pt>
                <c:pt idx="158">
                  <c:v>164173</c:v>
                </c:pt>
                <c:pt idx="159">
                  <c:v>165887</c:v>
                </c:pt>
                <c:pt idx="160">
                  <c:v>165488</c:v>
                </c:pt>
                <c:pt idx="161">
                  <c:v>166716</c:v>
                </c:pt>
                <c:pt idx="162">
                  <c:v>154366</c:v>
                </c:pt>
                <c:pt idx="163">
                  <c:v>150594</c:v>
                </c:pt>
                <c:pt idx="164">
                  <c:v>151579</c:v>
                </c:pt>
                <c:pt idx="165">
                  <c:v>157948</c:v>
                </c:pt>
                <c:pt idx="166">
                  <c:v>169697</c:v>
                </c:pt>
                <c:pt idx="167">
                  <c:v>173606</c:v>
                </c:pt>
                <c:pt idx="168">
                  <c:v>178009</c:v>
                </c:pt>
                <c:pt idx="169">
                  <c:v>169023</c:v>
                </c:pt>
                <c:pt idx="170">
                  <c:v>156553</c:v>
                </c:pt>
                <c:pt idx="171">
                  <c:v>155917</c:v>
                </c:pt>
                <c:pt idx="172">
                  <c:v>151154</c:v>
                </c:pt>
                <c:pt idx="173">
                  <c:v>143282</c:v>
                </c:pt>
                <c:pt idx="174">
                  <c:v>160424</c:v>
                </c:pt>
                <c:pt idx="175">
                  <c:v>154569</c:v>
                </c:pt>
                <c:pt idx="176">
                  <c:v>153972</c:v>
                </c:pt>
                <c:pt idx="177">
                  <c:v>158124</c:v>
                </c:pt>
                <c:pt idx="178">
                  <c:v>157242</c:v>
                </c:pt>
                <c:pt idx="179">
                  <c:v>160158</c:v>
                </c:pt>
                <c:pt idx="180">
                  <c:v>156109</c:v>
                </c:pt>
                <c:pt idx="181">
                  <c:v>169873</c:v>
                </c:pt>
                <c:pt idx="182">
                  <c:v>180312</c:v>
                </c:pt>
                <c:pt idx="183">
                  <c:v>198474</c:v>
                </c:pt>
                <c:pt idx="184">
                  <c:v>179911</c:v>
                </c:pt>
                <c:pt idx="185">
                  <c:v>174702</c:v>
                </c:pt>
                <c:pt idx="186">
                  <c:v>179490</c:v>
                </c:pt>
                <c:pt idx="187">
                  <c:v>200436</c:v>
                </c:pt>
                <c:pt idx="188">
                  <c:v>192344</c:v>
                </c:pt>
                <c:pt idx="189">
                  <c:v>195276</c:v>
                </c:pt>
                <c:pt idx="190">
                  <c:v>177403</c:v>
                </c:pt>
                <c:pt idx="191">
                  <c:v>156747</c:v>
                </c:pt>
                <c:pt idx="192">
                  <c:v>156176</c:v>
                </c:pt>
                <c:pt idx="193">
                  <c:v>160344</c:v>
                </c:pt>
                <c:pt idx="194">
                  <c:v>158960</c:v>
                </c:pt>
                <c:pt idx="195">
                  <c:v>165692</c:v>
                </c:pt>
                <c:pt idx="196">
                  <c:v>158133</c:v>
                </c:pt>
                <c:pt idx="197">
                  <c:v>147503</c:v>
                </c:pt>
                <c:pt idx="198">
                  <c:v>143862</c:v>
                </c:pt>
                <c:pt idx="199">
                  <c:v>146852</c:v>
                </c:pt>
                <c:pt idx="200">
                  <c:v>163885</c:v>
                </c:pt>
                <c:pt idx="201">
                  <c:v>173680</c:v>
                </c:pt>
                <c:pt idx="202">
                  <c:v>184243</c:v>
                </c:pt>
                <c:pt idx="203">
                  <c:v>180148</c:v>
                </c:pt>
                <c:pt idx="204">
                  <c:v>164551</c:v>
                </c:pt>
                <c:pt idx="205">
                  <c:v>161192</c:v>
                </c:pt>
                <c:pt idx="206">
                  <c:v>160765</c:v>
                </c:pt>
                <c:pt idx="207">
                  <c:v>162092</c:v>
                </c:pt>
                <c:pt idx="208">
                  <c:v>155940</c:v>
                </c:pt>
                <c:pt idx="209">
                  <c:v>152363</c:v>
                </c:pt>
                <c:pt idx="210">
                  <c:v>145058</c:v>
                </c:pt>
                <c:pt idx="211">
                  <c:v>153270</c:v>
                </c:pt>
                <c:pt idx="212">
                  <c:v>147377</c:v>
                </c:pt>
                <c:pt idx="213">
                  <c:v>149188</c:v>
                </c:pt>
                <c:pt idx="214">
                  <c:v>147979</c:v>
                </c:pt>
                <c:pt idx="215">
                  <c:v>161581</c:v>
                </c:pt>
                <c:pt idx="216">
                  <c:v>160238</c:v>
                </c:pt>
                <c:pt idx="217">
                  <c:v>153922</c:v>
                </c:pt>
                <c:pt idx="218">
                  <c:v>146107</c:v>
                </c:pt>
                <c:pt idx="219">
                  <c:v>144414</c:v>
                </c:pt>
                <c:pt idx="220">
                  <c:v>150802</c:v>
                </c:pt>
                <c:pt idx="221">
                  <c:v>160746</c:v>
                </c:pt>
                <c:pt idx="222">
                  <c:v>161481</c:v>
                </c:pt>
                <c:pt idx="223">
                  <c:v>174838</c:v>
                </c:pt>
                <c:pt idx="224">
                  <c:v>173081</c:v>
                </c:pt>
                <c:pt idx="225">
                  <c:v>177921</c:v>
                </c:pt>
                <c:pt idx="226">
                  <c:v>167861</c:v>
                </c:pt>
                <c:pt idx="227">
                  <c:v>163330</c:v>
                </c:pt>
                <c:pt idx="228">
                  <c:v>167579</c:v>
                </c:pt>
                <c:pt idx="229">
                  <c:v>167700</c:v>
                </c:pt>
                <c:pt idx="230">
                  <c:v>176038</c:v>
                </c:pt>
                <c:pt idx="231">
                  <c:v>188267</c:v>
                </c:pt>
                <c:pt idx="232">
                  <c:v>171608</c:v>
                </c:pt>
                <c:pt idx="233">
                  <c:v>152305</c:v>
                </c:pt>
                <c:pt idx="234">
                  <c:v>140928</c:v>
                </c:pt>
                <c:pt idx="235">
                  <c:v>132035</c:v>
                </c:pt>
                <c:pt idx="236">
                  <c:v>129765</c:v>
                </c:pt>
                <c:pt idx="237">
                  <c:v>133968</c:v>
                </c:pt>
                <c:pt idx="238">
                  <c:v>133236</c:v>
                </c:pt>
                <c:pt idx="239">
                  <c:v>124241</c:v>
                </c:pt>
                <c:pt idx="240">
                  <c:v>113027</c:v>
                </c:pt>
                <c:pt idx="241">
                  <c:v>116773</c:v>
                </c:pt>
                <c:pt idx="242">
                  <c:v>122195</c:v>
                </c:pt>
                <c:pt idx="243">
                  <c:v>122230</c:v>
                </c:pt>
                <c:pt idx="244">
                  <c:v>135238</c:v>
                </c:pt>
                <c:pt idx="245">
                  <c:v>142541</c:v>
                </c:pt>
                <c:pt idx="246">
                  <c:v>134950</c:v>
                </c:pt>
                <c:pt idx="247">
                  <c:v>120992</c:v>
                </c:pt>
                <c:pt idx="248">
                  <c:v>119972</c:v>
                </c:pt>
                <c:pt idx="249">
                  <c:v>122495</c:v>
                </c:pt>
                <c:pt idx="250">
                  <c:v>122355</c:v>
                </c:pt>
                <c:pt idx="251">
                  <c:v>139790</c:v>
                </c:pt>
                <c:pt idx="252">
                  <c:v>153128</c:v>
                </c:pt>
                <c:pt idx="253">
                  <c:v>141257</c:v>
                </c:pt>
                <c:pt idx="254">
                  <c:v>126329</c:v>
                </c:pt>
                <c:pt idx="255">
                  <c:v>126453</c:v>
                </c:pt>
                <c:pt idx="256">
                  <c:v>126286</c:v>
                </c:pt>
                <c:pt idx="257">
                  <c:v>133054</c:v>
                </c:pt>
                <c:pt idx="258">
                  <c:v>144647</c:v>
                </c:pt>
                <c:pt idx="259">
                  <c:v>145278</c:v>
                </c:pt>
                <c:pt idx="260">
                  <c:v>149872</c:v>
                </c:pt>
                <c:pt idx="261">
                  <c:v>129269</c:v>
                </c:pt>
                <c:pt idx="262">
                  <c:v>128168</c:v>
                </c:pt>
                <c:pt idx="263">
                  <c:v>123151</c:v>
                </c:pt>
                <c:pt idx="264">
                  <c:v>126123</c:v>
                </c:pt>
                <c:pt idx="265">
                  <c:v>139120</c:v>
                </c:pt>
                <c:pt idx="266">
                  <c:v>157991</c:v>
                </c:pt>
                <c:pt idx="267">
                  <c:v>151206</c:v>
                </c:pt>
                <c:pt idx="268">
                  <c:v>137930</c:v>
                </c:pt>
                <c:pt idx="269">
                  <c:v>135521</c:v>
                </c:pt>
                <c:pt idx="270">
                  <c:v>142974</c:v>
                </c:pt>
                <c:pt idx="271">
                  <c:v>139959</c:v>
                </c:pt>
                <c:pt idx="272">
                  <c:v>161177</c:v>
                </c:pt>
                <c:pt idx="273">
                  <c:v>173207</c:v>
                </c:pt>
                <c:pt idx="274">
                  <c:v>170033</c:v>
                </c:pt>
                <c:pt idx="275">
                  <c:v>151105</c:v>
                </c:pt>
                <c:pt idx="276">
                  <c:v>125259</c:v>
                </c:pt>
                <c:pt idx="277">
                  <c:v>123693</c:v>
                </c:pt>
                <c:pt idx="278">
                  <c:v>123943</c:v>
                </c:pt>
                <c:pt idx="279">
                  <c:v>138195</c:v>
                </c:pt>
                <c:pt idx="280">
                  <c:v>160475</c:v>
                </c:pt>
                <c:pt idx="281">
                  <c:v>154011</c:v>
                </c:pt>
                <c:pt idx="282">
                  <c:v>140460</c:v>
                </c:pt>
                <c:pt idx="283">
                  <c:v>148443</c:v>
                </c:pt>
                <c:pt idx="284">
                  <c:v>147891</c:v>
                </c:pt>
                <c:pt idx="285">
                  <c:v>156538</c:v>
                </c:pt>
                <c:pt idx="286">
                  <c:v>167788</c:v>
                </c:pt>
                <c:pt idx="287">
                  <c:v>171475</c:v>
                </c:pt>
                <c:pt idx="288">
                  <c:v>163202</c:v>
                </c:pt>
                <c:pt idx="289">
                  <c:v>137326</c:v>
                </c:pt>
                <c:pt idx="290">
                  <c:v>143119</c:v>
                </c:pt>
                <c:pt idx="291">
                  <c:v>142885</c:v>
                </c:pt>
                <c:pt idx="292">
                  <c:v>152066</c:v>
                </c:pt>
                <c:pt idx="293">
                  <c:v>168528</c:v>
                </c:pt>
                <c:pt idx="294">
                  <c:v>172827</c:v>
                </c:pt>
                <c:pt idx="295">
                  <c:v>166845</c:v>
                </c:pt>
                <c:pt idx="296">
                  <c:v>146157</c:v>
                </c:pt>
                <c:pt idx="297">
                  <c:v>140542</c:v>
                </c:pt>
                <c:pt idx="298">
                  <c:v>134996</c:v>
                </c:pt>
                <c:pt idx="299">
                  <c:v>142880</c:v>
                </c:pt>
                <c:pt idx="300">
                  <c:v>161027</c:v>
                </c:pt>
                <c:pt idx="301">
                  <c:v>165516</c:v>
                </c:pt>
                <c:pt idx="302">
                  <c:v>161712</c:v>
                </c:pt>
                <c:pt idx="303">
                  <c:v>158506</c:v>
                </c:pt>
                <c:pt idx="304">
                  <c:v>169817</c:v>
                </c:pt>
                <c:pt idx="305">
                  <c:v>161860</c:v>
                </c:pt>
                <c:pt idx="306">
                  <c:v>165697</c:v>
                </c:pt>
                <c:pt idx="307">
                  <c:v>183573</c:v>
                </c:pt>
                <c:pt idx="308">
                  <c:v>201069</c:v>
                </c:pt>
                <c:pt idx="309">
                  <c:v>207015</c:v>
                </c:pt>
                <c:pt idx="310">
                  <c:v>167967</c:v>
                </c:pt>
                <c:pt idx="311">
                  <c:v>163880</c:v>
                </c:pt>
                <c:pt idx="312">
                  <c:v>163120</c:v>
                </c:pt>
                <c:pt idx="313">
                  <c:v>171103</c:v>
                </c:pt>
                <c:pt idx="314">
                  <c:v>193379</c:v>
                </c:pt>
                <c:pt idx="315">
                  <c:v>194557</c:v>
                </c:pt>
                <c:pt idx="316">
                  <c:v>182010</c:v>
                </c:pt>
                <c:pt idx="317">
                  <c:v>172371</c:v>
                </c:pt>
                <c:pt idx="318">
                  <c:v>171142</c:v>
                </c:pt>
                <c:pt idx="319">
                  <c:v>176387</c:v>
                </c:pt>
                <c:pt idx="320">
                  <c:v>173079</c:v>
                </c:pt>
                <c:pt idx="321">
                  <c:v>181518</c:v>
                </c:pt>
                <c:pt idx="322">
                  <c:v>194849</c:v>
                </c:pt>
                <c:pt idx="323">
                  <c:v>194476</c:v>
                </c:pt>
                <c:pt idx="324">
                  <c:v>171513</c:v>
                </c:pt>
                <c:pt idx="325">
                  <c:v>172464</c:v>
                </c:pt>
                <c:pt idx="326">
                  <c:v>172549</c:v>
                </c:pt>
                <c:pt idx="327">
                  <c:v>173989</c:v>
                </c:pt>
                <c:pt idx="328">
                  <c:v>191909</c:v>
                </c:pt>
                <c:pt idx="329">
                  <c:v>193740</c:v>
                </c:pt>
                <c:pt idx="330">
                  <c:v>189070</c:v>
                </c:pt>
                <c:pt idx="331">
                  <c:v>171811</c:v>
                </c:pt>
                <c:pt idx="332">
                  <c:v>174286</c:v>
                </c:pt>
                <c:pt idx="333">
                  <c:v>177115</c:v>
                </c:pt>
                <c:pt idx="334">
                  <c:v>177792</c:v>
                </c:pt>
                <c:pt idx="335">
                  <c:v>194912</c:v>
                </c:pt>
                <c:pt idx="336">
                  <c:v>199703</c:v>
                </c:pt>
                <c:pt idx="337">
                  <c:v>197779</c:v>
                </c:pt>
                <c:pt idx="338">
                  <c:v>195824</c:v>
                </c:pt>
                <c:pt idx="339">
                  <c:v>187148</c:v>
                </c:pt>
                <c:pt idx="340">
                  <c:v>194826</c:v>
                </c:pt>
                <c:pt idx="341">
                  <c:v>214419</c:v>
                </c:pt>
                <c:pt idx="342">
                  <c:v>236176</c:v>
                </c:pt>
                <c:pt idx="343">
                  <c:v>252738</c:v>
                </c:pt>
                <c:pt idx="344">
                  <c:v>248990</c:v>
                </c:pt>
                <c:pt idx="345">
                  <c:v>217022</c:v>
                </c:pt>
                <c:pt idx="346">
                  <c:v>228740</c:v>
                </c:pt>
                <c:pt idx="347">
                  <c:v>222053</c:v>
                </c:pt>
                <c:pt idx="348">
                  <c:v>250928</c:v>
                </c:pt>
                <c:pt idx="349">
                  <c:v>274629</c:v>
                </c:pt>
                <c:pt idx="350">
                  <c:v>268718</c:v>
                </c:pt>
                <c:pt idx="351">
                  <c:v>254430</c:v>
                </c:pt>
                <c:pt idx="352">
                  <c:v>242699</c:v>
                </c:pt>
                <c:pt idx="353">
                  <c:v>228643</c:v>
                </c:pt>
                <c:pt idx="354">
                  <c:v>221398</c:v>
                </c:pt>
                <c:pt idx="355">
                  <c:v>218320</c:v>
                </c:pt>
                <c:pt idx="356">
                  <c:v>224181</c:v>
                </c:pt>
                <c:pt idx="357">
                  <c:v>195412</c:v>
                </c:pt>
                <c:pt idx="358">
                  <c:v>206844</c:v>
                </c:pt>
                <c:pt idx="359">
                  <c:v>219457</c:v>
                </c:pt>
                <c:pt idx="360">
                  <c:v>213413</c:v>
                </c:pt>
                <c:pt idx="361">
                  <c:v>218338</c:v>
                </c:pt>
                <c:pt idx="362">
                  <c:v>210404</c:v>
                </c:pt>
                <c:pt idx="363">
                  <c:v>210100</c:v>
                </c:pt>
                <c:pt idx="364">
                  <c:v>198880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31F0-4B2F-99E0-6CB73B3F1EFD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Die Carolin Kebekus Show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01.01.2022</c:v>
                </c:pt>
                <c:pt idx="1">
                  <c:v>02.01.2022</c:v>
                </c:pt>
                <c:pt idx="2">
                  <c:v>03.01.2022</c:v>
                </c:pt>
                <c:pt idx="3">
                  <c:v>04.01.2022</c:v>
                </c:pt>
                <c:pt idx="4">
                  <c:v>05.01.2022</c:v>
                </c:pt>
                <c:pt idx="5">
                  <c:v>06.01.2022</c:v>
                </c:pt>
                <c:pt idx="6">
                  <c:v>07.01.2022</c:v>
                </c:pt>
                <c:pt idx="7">
                  <c:v>08.01.2022</c:v>
                </c:pt>
                <c:pt idx="8">
                  <c:v>09.01.2022</c:v>
                </c:pt>
                <c:pt idx="9">
                  <c:v>10.01.2022</c:v>
                </c:pt>
                <c:pt idx="10">
                  <c:v>11.01.2022</c:v>
                </c:pt>
                <c:pt idx="11">
                  <c:v>12.01.2022</c:v>
                </c:pt>
                <c:pt idx="12">
                  <c:v>13.01.2022</c:v>
                </c:pt>
                <c:pt idx="13">
                  <c:v>14.01.2022</c:v>
                </c:pt>
                <c:pt idx="14">
                  <c:v>15.01.2022</c:v>
                </c:pt>
                <c:pt idx="15">
                  <c:v>16.01.2022</c:v>
                </c:pt>
                <c:pt idx="16">
                  <c:v>17.01.2022</c:v>
                </c:pt>
                <c:pt idx="17">
                  <c:v>18.01.2022</c:v>
                </c:pt>
                <c:pt idx="18">
                  <c:v>19.01.2022</c:v>
                </c:pt>
                <c:pt idx="19">
                  <c:v>20.01.2022</c:v>
                </c:pt>
                <c:pt idx="20">
                  <c:v>21.01.2022</c:v>
                </c:pt>
                <c:pt idx="21">
                  <c:v>22.01.2022</c:v>
                </c:pt>
                <c:pt idx="22">
                  <c:v>23.01.2022</c:v>
                </c:pt>
                <c:pt idx="23">
                  <c:v>24.01.2022</c:v>
                </c:pt>
                <c:pt idx="24">
                  <c:v>25.01.2022</c:v>
                </c:pt>
                <c:pt idx="25">
                  <c:v>26.01.2022</c:v>
                </c:pt>
                <c:pt idx="26">
                  <c:v>27.01.2022</c:v>
                </c:pt>
                <c:pt idx="27">
                  <c:v>28.01.2022</c:v>
                </c:pt>
                <c:pt idx="28">
                  <c:v>29.01.2022</c:v>
                </c:pt>
                <c:pt idx="29">
                  <c:v>30.01.2022</c:v>
                </c:pt>
                <c:pt idx="30">
                  <c:v>31.01.2022</c:v>
                </c:pt>
                <c:pt idx="31">
                  <c:v>01.02.2022</c:v>
                </c:pt>
                <c:pt idx="32">
                  <c:v>02.02.2022</c:v>
                </c:pt>
                <c:pt idx="33">
                  <c:v>03.02.2022</c:v>
                </c:pt>
                <c:pt idx="34">
                  <c:v>04.02.2022</c:v>
                </c:pt>
                <c:pt idx="35">
                  <c:v>05.02.2022</c:v>
                </c:pt>
                <c:pt idx="36">
                  <c:v>06.02.2022</c:v>
                </c:pt>
                <c:pt idx="37">
                  <c:v>07.02.2022</c:v>
                </c:pt>
                <c:pt idx="38">
                  <c:v>08.02.2022</c:v>
                </c:pt>
                <c:pt idx="39">
                  <c:v>09.02.2022</c:v>
                </c:pt>
                <c:pt idx="40">
                  <c:v>10.02.2022</c:v>
                </c:pt>
                <c:pt idx="41">
                  <c:v>11.02.2022</c:v>
                </c:pt>
                <c:pt idx="42">
                  <c:v>12.02.2022</c:v>
                </c:pt>
                <c:pt idx="43">
                  <c:v>13.02.2022</c:v>
                </c:pt>
                <c:pt idx="44">
                  <c:v>14.02.2022</c:v>
                </c:pt>
                <c:pt idx="45">
                  <c:v>15.02.2022</c:v>
                </c:pt>
                <c:pt idx="46">
                  <c:v>16.02.2022</c:v>
                </c:pt>
                <c:pt idx="47">
                  <c:v>17.02.2022</c:v>
                </c:pt>
                <c:pt idx="48">
                  <c:v>18.02.2022</c:v>
                </c:pt>
                <c:pt idx="49">
                  <c:v>19.02.2022</c:v>
                </c:pt>
                <c:pt idx="50">
                  <c:v>20.02.2022</c:v>
                </c:pt>
                <c:pt idx="51">
                  <c:v>21.02.2022</c:v>
                </c:pt>
                <c:pt idx="52">
                  <c:v>22.02.2022</c:v>
                </c:pt>
                <c:pt idx="53">
                  <c:v>23.02.2022</c:v>
                </c:pt>
                <c:pt idx="54">
                  <c:v>24.02.2022</c:v>
                </c:pt>
                <c:pt idx="55">
                  <c:v>25.02.2022</c:v>
                </c:pt>
                <c:pt idx="56">
                  <c:v>26.02.2022</c:v>
                </c:pt>
                <c:pt idx="57">
                  <c:v>27.02.2022</c:v>
                </c:pt>
                <c:pt idx="58">
                  <c:v>28.02.2022</c:v>
                </c:pt>
                <c:pt idx="59">
                  <c:v>01.03.2022</c:v>
                </c:pt>
                <c:pt idx="60">
                  <c:v>02.03.2022</c:v>
                </c:pt>
                <c:pt idx="61">
                  <c:v>03.03.2022</c:v>
                </c:pt>
                <c:pt idx="62">
                  <c:v>04.03.2022</c:v>
                </c:pt>
                <c:pt idx="63">
                  <c:v>05.03.2022</c:v>
                </c:pt>
                <c:pt idx="64">
                  <c:v>06.03.2022</c:v>
                </c:pt>
                <c:pt idx="65">
                  <c:v>07.03.2022</c:v>
                </c:pt>
                <c:pt idx="66">
                  <c:v>08.03.2022</c:v>
                </c:pt>
                <c:pt idx="67">
                  <c:v>09.03.2022</c:v>
                </c:pt>
                <c:pt idx="68">
                  <c:v>10.03.2022</c:v>
                </c:pt>
                <c:pt idx="69">
                  <c:v>11.03.2022</c:v>
                </c:pt>
                <c:pt idx="70">
                  <c:v>12.03.2022</c:v>
                </c:pt>
                <c:pt idx="71">
                  <c:v>13.03.2022</c:v>
                </c:pt>
                <c:pt idx="72">
                  <c:v>14.03.2022</c:v>
                </c:pt>
                <c:pt idx="73">
                  <c:v>15.03.2022</c:v>
                </c:pt>
                <c:pt idx="74">
                  <c:v>16.03.2022</c:v>
                </c:pt>
                <c:pt idx="75">
                  <c:v>17.03.2022</c:v>
                </c:pt>
                <c:pt idx="76">
                  <c:v>18.03.2022</c:v>
                </c:pt>
                <c:pt idx="77">
                  <c:v>19.03.2022</c:v>
                </c:pt>
                <c:pt idx="78">
                  <c:v>20.03.2022</c:v>
                </c:pt>
                <c:pt idx="79">
                  <c:v>21.03.2022</c:v>
                </c:pt>
                <c:pt idx="80">
                  <c:v>22.03.2022</c:v>
                </c:pt>
                <c:pt idx="81">
                  <c:v>23.03.2022</c:v>
                </c:pt>
                <c:pt idx="82">
                  <c:v>24.03.2022</c:v>
                </c:pt>
                <c:pt idx="83">
                  <c:v>25.03.2022</c:v>
                </c:pt>
                <c:pt idx="84">
                  <c:v>26.03.2022</c:v>
                </c:pt>
                <c:pt idx="85">
                  <c:v>27.03.2022</c:v>
                </c:pt>
                <c:pt idx="86">
                  <c:v>28.03.2022</c:v>
                </c:pt>
                <c:pt idx="87">
                  <c:v>29.03.2022</c:v>
                </c:pt>
                <c:pt idx="88">
                  <c:v>30.03.2022</c:v>
                </c:pt>
                <c:pt idx="89">
                  <c:v>31.03.2022</c:v>
                </c:pt>
                <c:pt idx="90">
                  <c:v>01.04.2022</c:v>
                </c:pt>
                <c:pt idx="91">
                  <c:v>02.04.2022</c:v>
                </c:pt>
                <c:pt idx="92">
                  <c:v>03.04.2022</c:v>
                </c:pt>
                <c:pt idx="93">
                  <c:v>04.04.2022</c:v>
                </c:pt>
                <c:pt idx="94">
                  <c:v>05.04.2022</c:v>
                </c:pt>
                <c:pt idx="95">
                  <c:v>06.04.2022</c:v>
                </c:pt>
                <c:pt idx="96">
                  <c:v>07.04.2022</c:v>
                </c:pt>
                <c:pt idx="97">
                  <c:v>08.04.2022</c:v>
                </c:pt>
                <c:pt idx="98">
                  <c:v>09.04.2022</c:v>
                </c:pt>
                <c:pt idx="99">
                  <c:v>10.04.2022</c:v>
                </c:pt>
                <c:pt idx="100">
                  <c:v>11.04.2022</c:v>
                </c:pt>
                <c:pt idx="101">
                  <c:v>12.04.2022</c:v>
                </c:pt>
                <c:pt idx="102">
                  <c:v>13.04.2022</c:v>
                </c:pt>
                <c:pt idx="103">
                  <c:v>14.04.2022</c:v>
                </c:pt>
                <c:pt idx="104">
                  <c:v>15.04.2022</c:v>
                </c:pt>
                <c:pt idx="105">
                  <c:v>16.04.2022</c:v>
                </c:pt>
                <c:pt idx="106">
                  <c:v>17.04.2022</c:v>
                </c:pt>
                <c:pt idx="107">
                  <c:v>18.04.2022</c:v>
                </c:pt>
                <c:pt idx="108">
                  <c:v>19.04.2022</c:v>
                </c:pt>
                <c:pt idx="109">
                  <c:v>20.04.2022</c:v>
                </c:pt>
                <c:pt idx="110">
                  <c:v>21.04.2022</c:v>
                </c:pt>
                <c:pt idx="111">
                  <c:v>22.04.2022</c:v>
                </c:pt>
                <c:pt idx="112">
                  <c:v>23.04.2022</c:v>
                </c:pt>
                <c:pt idx="113">
                  <c:v>24.04.2022</c:v>
                </c:pt>
                <c:pt idx="114">
                  <c:v>25.04.2022</c:v>
                </c:pt>
                <c:pt idx="115">
                  <c:v>26.04.2022</c:v>
                </c:pt>
                <c:pt idx="116">
                  <c:v>27.04.2022</c:v>
                </c:pt>
                <c:pt idx="117">
                  <c:v>28.04.2022</c:v>
                </c:pt>
                <c:pt idx="118">
                  <c:v>29.04.2022</c:v>
                </c:pt>
                <c:pt idx="119">
                  <c:v>30.04.2022</c:v>
                </c:pt>
                <c:pt idx="120">
                  <c:v>01.05.2022</c:v>
                </c:pt>
                <c:pt idx="121">
                  <c:v>02.05.2022</c:v>
                </c:pt>
                <c:pt idx="122">
                  <c:v>03.05.2022</c:v>
                </c:pt>
                <c:pt idx="123">
                  <c:v>04.05.2022</c:v>
                </c:pt>
                <c:pt idx="124">
                  <c:v>05.05.2022</c:v>
                </c:pt>
                <c:pt idx="125">
                  <c:v>06.05.2022</c:v>
                </c:pt>
                <c:pt idx="126">
                  <c:v>07.05.2022</c:v>
                </c:pt>
                <c:pt idx="127">
                  <c:v>08.05.2022</c:v>
                </c:pt>
                <c:pt idx="128">
                  <c:v>09.05.2022</c:v>
                </c:pt>
                <c:pt idx="129">
                  <c:v>10.05.2022</c:v>
                </c:pt>
                <c:pt idx="130">
                  <c:v>11.05.2022</c:v>
                </c:pt>
                <c:pt idx="131">
                  <c:v>12.05.2022</c:v>
                </c:pt>
                <c:pt idx="132">
                  <c:v>13.05.2022</c:v>
                </c:pt>
                <c:pt idx="133">
                  <c:v>14.05.2022</c:v>
                </c:pt>
                <c:pt idx="134">
                  <c:v>15.05.2022</c:v>
                </c:pt>
                <c:pt idx="135">
                  <c:v>16.05.2022</c:v>
                </c:pt>
                <c:pt idx="136">
                  <c:v>17.05.2022</c:v>
                </c:pt>
                <c:pt idx="137">
                  <c:v>18.05.2022</c:v>
                </c:pt>
                <c:pt idx="138">
                  <c:v>19.05.2022</c:v>
                </c:pt>
                <c:pt idx="139">
                  <c:v>20.05.2022</c:v>
                </c:pt>
                <c:pt idx="140">
                  <c:v>21.05.2022</c:v>
                </c:pt>
                <c:pt idx="141">
                  <c:v>22.05.2022</c:v>
                </c:pt>
                <c:pt idx="142">
                  <c:v>23.05.2022</c:v>
                </c:pt>
                <c:pt idx="143">
                  <c:v>24.05.2022</c:v>
                </c:pt>
                <c:pt idx="144">
                  <c:v>25.05.2022</c:v>
                </c:pt>
                <c:pt idx="145">
                  <c:v>26.05.2022</c:v>
                </c:pt>
                <c:pt idx="146">
                  <c:v>27.05.2022</c:v>
                </c:pt>
                <c:pt idx="147">
                  <c:v>28.05.2022</c:v>
                </c:pt>
                <c:pt idx="148">
                  <c:v>29.05.2022</c:v>
                </c:pt>
                <c:pt idx="149">
                  <c:v>30.05.2022</c:v>
                </c:pt>
                <c:pt idx="150">
                  <c:v>31.05.2022</c:v>
                </c:pt>
                <c:pt idx="151">
                  <c:v>01.06.2022</c:v>
                </c:pt>
                <c:pt idx="152">
                  <c:v>02.06.2022</c:v>
                </c:pt>
                <c:pt idx="153">
                  <c:v>03.06.2022</c:v>
                </c:pt>
                <c:pt idx="154">
                  <c:v>04.06.2022</c:v>
                </c:pt>
                <c:pt idx="155">
                  <c:v>05.06.2022</c:v>
                </c:pt>
                <c:pt idx="156">
                  <c:v>06.06.2022</c:v>
                </c:pt>
                <c:pt idx="157">
                  <c:v>07.06.2022</c:v>
                </c:pt>
                <c:pt idx="158">
                  <c:v>08.06.2022</c:v>
                </c:pt>
                <c:pt idx="159">
                  <c:v>09.06.2022</c:v>
                </c:pt>
                <c:pt idx="160">
                  <c:v>10.06.2022</c:v>
                </c:pt>
                <c:pt idx="161">
                  <c:v>11.06.2022</c:v>
                </c:pt>
                <c:pt idx="162">
                  <c:v>12.06.2022</c:v>
                </c:pt>
                <c:pt idx="163">
                  <c:v>13.06.2022</c:v>
                </c:pt>
                <c:pt idx="164">
                  <c:v>14.06.2022</c:v>
                </c:pt>
                <c:pt idx="165">
                  <c:v>15.06.2022</c:v>
                </c:pt>
                <c:pt idx="166">
                  <c:v>16.06.2022</c:v>
                </c:pt>
                <c:pt idx="167">
                  <c:v>17.06.2022</c:v>
                </c:pt>
                <c:pt idx="168">
                  <c:v>18.06.2022</c:v>
                </c:pt>
                <c:pt idx="169">
                  <c:v>19.06.2022</c:v>
                </c:pt>
                <c:pt idx="170">
                  <c:v>20.06.2022</c:v>
                </c:pt>
                <c:pt idx="171">
                  <c:v>21.06.2022</c:v>
                </c:pt>
                <c:pt idx="172">
                  <c:v>22.06.2022</c:v>
                </c:pt>
                <c:pt idx="173">
                  <c:v>23.06.2022</c:v>
                </c:pt>
                <c:pt idx="174">
                  <c:v>24.06.2022</c:v>
                </c:pt>
                <c:pt idx="175">
                  <c:v>25.06.2022</c:v>
                </c:pt>
                <c:pt idx="176">
                  <c:v>26.06.2022</c:v>
                </c:pt>
                <c:pt idx="177">
                  <c:v>27.06.2022</c:v>
                </c:pt>
                <c:pt idx="178">
                  <c:v>28.06.2022</c:v>
                </c:pt>
                <c:pt idx="179">
                  <c:v>29.06.2022</c:v>
                </c:pt>
                <c:pt idx="180">
                  <c:v>30.06.2022</c:v>
                </c:pt>
                <c:pt idx="181">
                  <c:v>01.07.2022</c:v>
                </c:pt>
                <c:pt idx="182">
                  <c:v>02.07.2022</c:v>
                </c:pt>
                <c:pt idx="183">
                  <c:v>03.07.2022</c:v>
                </c:pt>
                <c:pt idx="184">
                  <c:v>04.07.2022</c:v>
                </c:pt>
                <c:pt idx="185">
                  <c:v>05.07.2022</c:v>
                </c:pt>
                <c:pt idx="186">
                  <c:v>06.07.2022</c:v>
                </c:pt>
                <c:pt idx="187">
                  <c:v>07.07.2022</c:v>
                </c:pt>
                <c:pt idx="188">
                  <c:v>08.07.2022</c:v>
                </c:pt>
                <c:pt idx="189">
                  <c:v>09.07.2022</c:v>
                </c:pt>
                <c:pt idx="190">
                  <c:v>10.07.2022</c:v>
                </c:pt>
                <c:pt idx="191">
                  <c:v>11.07.2022</c:v>
                </c:pt>
                <c:pt idx="192">
                  <c:v>12.07.2022</c:v>
                </c:pt>
                <c:pt idx="193">
                  <c:v>13.07.2022</c:v>
                </c:pt>
                <c:pt idx="194">
                  <c:v>14.07.2022</c:v>
                </c:pt>
                <c:pt idx="195">
                  <c:v>15.07.2022</c:v>
                </c:pt>
                <c:pt idx="196">
                  <c:v>16.07.2022</c:v>
                </c:pt>
                <c:pt idx="197">
                  <c:v>17.07.2022</c:v>
                </c:pt>
                <c:pt idx="198">
                  <c:v>18.07.2022</c:v>
                </c:pt>
                <c:pt idx="199">
                  <c:v>19.07.2022</c:v>
                </c:pt>
                <c:pt idx="200">
                  <c:v>20.07.2022</c:v>
                </c:pt>
                <c:pt idx="201">
                  <c:v>21.07.2022</c:v>
                </c:pt>
                <c:pt idx="202">
                  <c:v>22.07.2022</c:v>
                </c:pt>
                <c:pt idx="203">
                  <c:v>23.07.2022</c:v>
                </c:pt>
                <c:pt idx="204">
                  <c:v>24.07.2022</c:v>
                </c:pt>
                <c:pt idx="205">
                  <c:v>25.07.2022</c:v>
                </c:pt>
                <c:pt idx="206">
                  <c:v>26.07.2022</c:v>
                </c:pt>
                <c:pt idx="207">
                  <c:v>27.07.2022</c:v>
                </c:pt>
                <c:pt idx="208">
                  <c:v>28.07.2022</c:v>
                </c:pt>
                <c:pt idx="209">
                  <c:v>29.07.2022</c:v>
                </c:pt>
                <c:pt idx="210">
                  <c:v>30.07.2022</c:v>
                </c:pt>
                <c:pt idx="211">
                  <c:v>31.07.2022</c:v>
                </c:pt>
                <c:pt idx="212">
                  <c:v>01.08.2022</c:v>
                </c:pt>
                <c:pt idx="213">
                  <c:v>02.08.2022</c:v>
                </c:pt>
                <c:pt idx="214">
                  <c:v>03.08.2022</c:v>
                </c:pt>
                <c:pt idx="215">
                  <c:v>04.08.2022</c:v>
                </c:pt>
                <c:pt idx="216">
                  <c:v>05.08.2022</c:v>
                </c:pt>
                <c:pt idx="217">
                  <c:v>06.08.2022</c:v>
                </c:pt>
                <c:pt idx="218">
                  <c:v>07.08.2022</c:v>
                </c:pt>
                <c:pt idx="219">
                  <c:v>08.08.2022</c:v>
                </c:pt>
                <c:pt idx="220">
                  <c:v>09.08.2022</c:v>
                </c:pt>
                <c:pt idx="221">
                  <c:v>10.08.2022</c:v>
                </c:pt>
                <c:pt idx="222">
                  <c:v>11.08.2022</c:v>
                </c:pt>
                <c:pt idx="223">
                  <c:v>12.08.2022</c:v>
                </c:pt>
                <c:pt idx="224">
                  <c:v>13.08.2022</c:v>
                </c:pt>
                <c:pt idx="225">
                  <c:v>14.08.2022</c:v>
                </c:pt>
                <c:pt idx="226">
                  <c:v>15.08.2022</c:v>
                </c:pt>
                <c:pt idx="227">
                  <c:v>16.08.2022</c:v>
                </c:pt>
                <c:pt idx="228">
                  <c:v>17.08.2022</c:v>
                </c:pt>
                <c:pt idx="229">
                  <c:v>18.08.2022</c:v>
                </c:pt>
                <c:pt idx="230">
                  <c:v>19.08.2022</c:v>
                </c:pt>
                <c:pt idx="231">
                  <c:v>20.08.2022</c:v>
                </c:pt>
                <c:pt idx="232">
                  <c:v>21.08.2022</c:v>
                </c:pt>
                <c:pt idx="233">
                  <c:v>22.08.2022</c:v>
                </c:pt>
                <c:pt idx="234">
                  <c:v>23.08.2022</c:v>
                </c:pt>
                <c:pt idx="235">
                  <c:v>24.08.2022</c:v>
                </c:pt>
                <c:pt idx="236">
                  <c:v>25.08.2022</c:v>
                </c:pt>
                <c:pt idx="237">
                  <c:v>26.08.2022</c:v>
                </c:pt>
                <c:pt idx="238">
                  <c:v>27.08.2022</c:v>
                </c:pt>
                <c:pt idx="239">
                  <c:v>28.08.2022</c:v>
                </c:pt>
                <c:pt idx="240">
                  <c:v>29.08.2022</c:v>
                </c:pt>
                <c:pt idx="241">
                  <c:v>30.08.2022</c:v>
                </c:pt>
                <c:pt idx="242">
                  <c:v>31.08.2022</c:v>
                </c:pt>
                <c:pt idx="243">
                  <c:v>01.09.2022</c:v>
                </c:pt>
                <c:pt idx="244">
                  <c:v>02.09.2022</c:v>
                </c:pt>
                <c:pt idx="245">
                  <c:v>03.09.2022</c:v>
                </c:pt>
                <c:pt idx="246">
                  <c:v>04.09.2022</c:v>
                </c:pt>
                <c:pt idx="247">
                  <c:v>05.09.2022</c:v>
                </c:pt>
                <c:pt idx="248">
                  <c:v>06.09.2022</c:v>
                </c:pt>
                <c:pt idx="249">
                  <c:v>07.09.2022</c:v>
                </c:pt>
                <c:pt idx="250">
                  <c:v>08.09.2022</c:v>
                </c:pt>
                <c:pt idx="251">
                  <c:v>09.09.2022</c:v>
                </c:pt>
                <c:pt idx="252">
                  <c:v>10.09.2022</c:v>
                </c:pt>
                <c:pt idx="253">
                  <c:v>11.09.2022</c:v>
                </c:pt>
                <c:pt idx="254">
                  <c:v>12.09.2022</c:v>
                </c:pt>
                <c:pt idx="255">
                  <c:v>13.09.2022</c:v>
                </c:pt>
                <c:pt idx="256">
                  <c:v>14.09.2022</c:v>
                </c:pt>
                <c:pt idx="257">
                  <c:v>15.09.2022</c:v>
                </c:pt>
                <c:pt idx="258">
                  <c:v>16.09.2022</c:v>
                </c:pt>
                <c:pt idx="259">
                  <c:v>17.09.2022</c:v>
                </c:pt>
                <c:pt idx="260">
                  <c:v>18.09.2022</c:v>
                </c:pt>
                <c:pt idx="261">
                  <c:v>19.09.2022</c:v>
                </c:pt>
                <c:pt idx="262">
                  <c:v>20.09.2022</c:v>
                </c:pt>
                <c:pt idx="263">
                  <c:v>21.09.2022</c:v>
                </c:pt>
                <c:pt idx="264">
                  <c:v>22.09.2022</c:v>
                </c:pt>
                <c:pt idx="265">
                  <c:v>23.09.2022</c:v>
                </c:pt>
                <c:pt idx="266">
                  <c:v>24.09.2022</c:v>
                </c:pt>
                <c:pt idx="267">
                  <c:v>25.09.2022</c:v>
                </c:pt>
                <c:pt idx="268">
                  <c:v>26.09.2022</c:v>
                </c:pt>
                <c:pt idx="269">
                  <c:v>27.09.2022</c:v>
                </c:pt>
                <c:pt idx="270">
                  <c:v>28.09.2022</c:v>
                </c:pt>
                <c:pt idx="271">
                  <c:v>29.09.2022</c:v>
                </c:pt>
                <c:pt idx="272">
                  <c:v>30.09.2022</c:v>
                </c:pt>
                <c:pt idx="273">
                  <c:v>01.10.2022</c:v>
                </c:pt>
                <c:pt idx="274">
                  <c:v>02.10.2022</c:v>
                </c:pt>
                <c:pt idx="275">
                  <c:v>03.10.2022</c:v>
                </c:pt>
                <c:pt idx="276">
                  <c:v>04.10.2022</c:v>
                </c:pt>
                <c:pt idx="277">
                  <c:v>05.10.2022</c:v>
                </c:pt>
                <c:pt idx="278">
                  <c:v>06.10.2022</c:v>
                </c:pt>
                <c:pt idx="279">
                  <c:v>07.10.2022</c:v>
                </c:pt>
                <c:pt idx="280">
                  <c:v>08.10.2022</c:v>
                </c:pt>
                <c:pt idx="281">
                  <c:v>09.10.2022</c:v>
                </c:pt>
                <c:pt idx="282">
                  <c:v>10.10.2022</c:v>
                </c:pt>
                <c:pt idx="283">
                  <c:v>11.10.2022</c:v>
                </c:pt>
                <c:pt idx="284">
                  <c:v>12.10.2022</c:v>
                </c:pt>
                <c:pt idx="285">
                  <c:v>13.10.2022</c:v>
                </c:pt>
                <c:pt idx="286">
                  <c:v>14.10.2022</c:v>
                </c:pt>
                <c:pt idx="287">
                  <c:v>15.10.2022</c:v>
                </c:pt>
                <c:pt idx="288">
                  <c:v>16.10.2022</c:v>
                </c:pt>
                <c:pt idx="289">
                  <c:v>17.10.2022</c:v>
                </c:pt>
                <c:pt idx="290">
                  <c:v>18.10.2022</c:v>
                </c:pt>
                <c:pt idx="291">
                  <c:v>19.10.2022</c:v>
                </c:pt>
                <c:pt idx="292">
                  <c:v>20.10.2022</c:v>
                </c:pt>
                <c:pt idx="293">
                  <c:v>21.10.2022</c:v>
                </c:pt>
                <c:pt idx="294">
                  <c:v>22.10.2022</c:v>
                </c:pt>
                <c:pt idx="295">
                  <c:v>23.10.2022</c:v>
                </c:pt>
                <c:pt idx="296">
                  <c:v>24.10.2022</c:v>
                </c:pt>
                <c:pt idx="297">
                  <c:v>25.10.2022</c:v>
                </c:pt>
                <c:pt idx="298">
                  <c:v>26.10.2022</c:v>
                </c:pt>
                <c:pt idx="299">
                  <c:v>27.10.2022</c:v>
                </c:pt>
                <c:pt idx="300">
                  <c:v>28.10.2022</c:v>
                </c:pt>
                <c:pt idx="301">
                  <c:v>29.10.2022</c:v>
                </c:pt>
                <c:pt idx="302">
                  <c:v>30.10.2022</c:v>
                </c:pt>
                <c:pt idx="303">
                  <c:v>31.10.2022</c:v>
                </c:pt>
                <c:pt idx="304">
                  <c:v>01.11.2022</c:v>
                </c:pt>
                <c:pt idx="305">
                  <c:v>02.11.2022</c:v>
                </c:pt>
                <c:pt idx="306">
                  <c:v>03.11.2022</c:v>
                </c:pt>
                <c:pt idx="307">
                  <c:v>04.11.2022</c:v>
                </c:pt>
                <c:pt idx="308">
                  <c:v>05.11.2022</c:v>
                </c:pt>
                <c:pt idx="309">
                  <c:v>06.11.2022</c:v>
                </c:pt>
                <c:pt idx="310">
                  <c:v>07.11.2022</c:v>
                </c:pt>
                <c:pt idx="311">
                  <c:v>08.11.2022</c:v>
                </c:pt>
                <c:pt idx="312">
                  <c:v>09.11.2022</c:v>
                </c:pt>
                <c:pt idx="313">
                  <c:v>10.11.2022</c:v>
                </c:pt>
                <c:pt idx="314">
                  <c:v>11.11.2022</c:v>
                </c:pt>
                <c:pt idx="315">
                  <c:v>12.11.2022</c:v>
                </c:pt>
                <c:pt idx="316">
                  <c:v>13.11.2022</c:v>
                </c:pt>
                <c:pt idx="317">
                  <c:v>14.11.2022</c:v>
                </c:pt>
                <c:pt idx="318">
                  <c:v>15.11.2022</c:v>
                </c:pt>
                <c:pt idx="319">
                  <c:v>16.11.2022</c:v>
                </c:pt>
                <c:pt idx="320">
                  <c:v>17.11.2022</c:v>
                </c:pt>
                <c:pt idx="321">
                  <c:v>18.11.2022</c:v>
                </c:pt>
                <c:pt idx="322">
                  <c:v>19.11.2022</c:v>
                </c:pt>
                <c:pt idx="323">
                  <c:v>20.11.2022</c:v>
                </c:pt>
                <c:pt idx="324">
                  <c:v>21.11.2022</c:v>
                </c:pt>
                <c:pt idx="325">
                  <c:v>22.11.2022</c:v>
                </c:pt>
                <c:pt idx="326">
                  <c:v>23.11.2022</c:v>
                </c:pt>
                <c:pt idx="327">
                  <c:v>24.11.2022</c:v>
                </c:pt>
                <c:pt idx="328">
                  <c:v>25.11.2022</c:v>
                </c:pt>
                <c:pt idx="329">
                  <c:v>26.11.2022</c:v>
                </c:pt>
                <c:pt idx="330">
                  <c:v>27.11.2022</c:v>
                </c:pt>
                <c:pt idx="331">
                  <c:v>28.11.2022</c:v>
                </c:pt>
                <c:pt idx="332">
                  <c:v>29.11.2022</c:v>
                </c:pt>
                <c:pt idx="333">
                  <c:v>30.11.2022</c:v>
                </c:pt>
                <c:pt idx="334">
                  <c:v>01.12.2022</c:v>
                </c:pt>
                <c:pt idx="335">
                  <c:v>02.12.2022</c:v>
                </c:pt>
                <c:pt idx="336">
                  <c:v>03.12.2022</c:v>
                </c:pt>
                <c:pt idx="337">
                  <c:v>04.12.2022</c:v>
                </c:pt>
                <c:pt idx="338">
                  <c:v>05.12.2022</c:v>
                </c:pt>
                <c:pt idx="339">
                  <c:v>06.12.2022</c:v>
                </c:pt>
                <c:pt idx="340">
                  <c:v>07.12.2022</c:v>
                </c:pt>
                <c:pt idx="341">
                  <c:v>08.12.2022</c:v>
                </c:pt>
                <c:pt idx="342">
                  <c:v>09.12.2022</c:v>
                </c:pt>
                <c:pt idx="343">
                  <c:v>10.12.2022</c:v>
                </c:pt>
                <c:pt idx="344">
                  <c:v>11.12.2022</c:v>
                </c:pt>
                <c:pt idx="345">
                  <c:v>12.12.2022</c:v>
                </c:pt>
                <c:pt idx="346">
                  <c:v>13.12.2022</c:v>
                </c:pt>
                <c:pt idx="347">
                  <c:v>14.12.2022</c:v>
                </c:pt>
                <c:pt idx="348">
                  <c:v>15.12.2022</c:v>
                </c:pt>
                <c:pt idx="349">
                  <c:v>16.12.2022</c:v>
                </c:pt>
                <c:pt idx="350">
                  <c:v>17.12.2022</c:v>
                </c:pt>
                <c:pt idx="351">
                  <c:v>18.12.2022</c:v>
                </c:pt>
                <c:pt idx="352">
                  <c:v>19.12.2022</c:v>
                </c:pt>
                <c:pt idx="353">
                  <c:v>20.12.2022</c:v>
                </c:pt>
                <c:pt idx="354">
                  <c:v>21.12.2022</c:v>
                </c:pt>
                <c:pt idx="355">
                  <c:v>22.12.2022</c:v>
                </c:pt>
                <c:pt idx="356">
                  <c:v>23.12.2022</c:v>
                </c:pt>
                <c:pt idx="357">
                  <c:v>24.12.2022</c:v>
                </c:pt>
                <c:pt idx="358">
                  <c:v>25.12.2022</c:v>
                </c:pt>
                <c:pt idx="359">
                  <c:v>26.12.2022</c:v>
                </c:pt>
                <c:pt idx="360">
                  <c:v>27.12.2022</c:v>
                </c:pt>
                <c:pt idx="361">
                  <c:v>28.12.2022</c:v>
                </c:pt>
                <c:pt idx="362">
                  <c:v>29.12.2022</c:v>
                </c:pt>
                <c:pt idx="363">
                  <c:v>30.12.2022</c:v>
                </c:pt>
                <c:pt idx="364">
                  <c:v>31.12.2022</c:v>
                </c:pt>
              </c:strCache>
            </c:strRef>
          </c:cat>
          <c:val>
            <c:numRef>
              <c:f>Sheet1!$V$2:$V$366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8097</c:v>
                </c:pt>
                <c:pt idx="291">
                  <c:v>13230</c:v>
                </c:pt>
                <c:pt idx="292">
                  <c:v>19919</c:v>
                </c:pt>
                <c:pt idx="293">
                  <c:v>28692</c:v>
                </c:pt>
                <c:pt idx="294">
                  <c:v>28238</c:v>
                </c:pt>
                <c:pt idx="295">
                  <c:v>23632</c:v>
                </c:pt>
                <c:pt idx="296">
                  <c:v>20483</c:v>
                </c:pt>
                <c:pt idx="297">
                  <c:v>19904</c:v>
                </c:pt>
                <c:pt idx="298">
                  <c:v>21503</c:v>
                </c:pt>
                <c:pt idx="299">
                  <c:v>30482</c:v>
                </c:pt>
                <c:pt idx="300">
                  <c:v>50877</c:v>
                </c:pt>
                <c:pt idx="301">
                  <c:v>51251</c:v>
                </c:pt>
                <c:pt idx="302">
                  <c:v>54016</c:v>
                </c:pt>
                <c:pt idx="303">
                  <c:v>56265</c:v>
                </c:pt>
                <c:pt idx="304">
                  <c:v>50477</c:v>
                </c:pt>
                <c:pt idx="305">
                  <c:v>41940</c:v>
                </c:pt>
                <c:pt idx="306">
                  <c:v>70017</c:v>
                </c:pt>
                <c:pt idx="307">
                  <c:v>102581</c:v>
                </c:pt>
                <c:pt idx="308">
                  <c:v>75155</c:v>
                </c:pt>
                <c:pt idx="309">
                  <c:v>70176</c:v>
                </c:pt>
                <c:pt idx="310">
                  <c:v>60681</c:v>
                </c:pt>
                <c:pt idx="311">
                  <c:v>79661</c:v>
                </c:pt>
                <c:pt idx="312">
                  <c:v>70569</c:v>
                </c:pt>
                <c:pt idx="313">
                  <c:v>85992</c:v>
                </c:pt>
                <c:pt idx="314">
                  <c:v>80110</c:v>
                </c:pt>
                <c:pt idx="315">
                  <c:v>138187</c:v>
                </c:pt>
                <c:pt idx="316">
                  <c:v>155094</c:v>
                </c:pt>
                <c:pt idx="317">
                  <c:v>140074</c:v>
                </c:pt>
                <c:pt idx="318">
                  <c:v>132919</c:v>
                </c:pt>
                <c:pt idx="319">
                  <c:v>136786</c:v>
                </c:pt>
                <c:pt idx="320">
                  <c:v>146312</c:v>
                </c:pt>
                <c:pt idx="321">
                  <c:v>146057</c:v>
                </c:pt>
                <c:pt idx="322">
                  <c:v>125662</c:v>
                </c:pt>
                <c:pt idx="323">
                  <c:v>108839</c:v>
                </c:pt>
                <c:pt idx="324">
                  <c:v>104826</c:v>
                </c:pt>
                <c:pt idx="325">
                  <c:v>122327</c:v>
                </c:pt>
                <c:pt idx="326">
                  <c:v>121915</c:v>
                </c:pt>
                <c:pt idx="327">
                  <c:v>137527</c:v>
                </c:pt>
                <c:pt idx="328">
                  <c:v>120664</c:v>
                </c:pt>
                <c:pt idx="329">
                  <c:v>99779</c:v>
                </c:pt>
                <c:pt idx="330">
                  <c:v>85636</c:v>
                </c:pt>
                <c:pt idx="331">
                  <c:v>88183</c:v>
                </c:pt>
                <c:pt idx="332">
                  <c:v>81754</c:v>
                </c:pt>
                <c:pt idx="333">
                  <c:v>69557</c:v>
                </c:pt>
                <c:pt idx="334">
                  <c:v>93191</c:v>
                </c:pt>
                <c:pt idx="335">
                  <c:v>119189</c:v>
                </c:pt>
                <c:pt idx="336">
                  <c:v>108937</c:v>
                </c:pt>
                <c:pt idx="337">
                  <c:v>106003</c:v>
                </c:pt>
                <c:pt idx="338">
                  <c:v>91021</c:v>
                </c:pt>
                <c:pt idx="339">
                  <c:v>81117</c:v>
                </c:pt>
                <c:pt idx="340">
                  <c:v>68949</c:v>
                </c:pt>
                <c:pt idx="341">
                  <c:v>83439</c:v>
                </c:pt>
                <c:pt idx="342">
                  <c:v>75800</c:v>
                </c:pt>
                <c:pt idx="343">
                  <c:v>78097</c:v>
                </c:pt>
                <c:pt idx="344">
                  <c:v>85665</c:v>
                </c:pt>
                <c:pt idx="345">
                  <c:v>71692</c:v>
                </c:pt>
                <c:pt idx="346">
                  <c:v>62279</c:v>
                </c:pt>
                <c:pt idx="347">
                  <c:v>73697</c:v>
                </c:pt>
                <c:pt idx="348">
                  <c:v>65913</c:v>
                </c:pt>
                <c:pt idx="349">
                  <c:v>54659</c:v>
                </c:pt>
                <c:pt idx="350">
                  <c:v>48432</c:v>
                </c:pt>
                <c:pt idx="351">
                  <c:v>40848</c:v>
                </c:pt>
                <c:pt idx="352">
                  <c:v>42150</c:v>
                </c:pt>
                <c:pt idx="353">
                  <c:v>40344</c:v>
                </c:pt>
                <c:pt idx="354">
                  <c:v>39144</c:v>
                </c:pt>
                <c:pt idx="355">
                  <c:v>36097</c:v>
                </c:pt>
                <c:pt idx="356">
                  <c:v>36709</c:v>
                </c:pt>
                <c:pt idx="357">
                  <c:v>48353</c:v>
                </c:pt>
                <c:pt idx="358">
                  <c:v>42784</c:v>
                </c:pt>
                <c:pt idx="359">
                  <c:v>42377</c:v>
                </c:pt>
                <c:pt idx="360">
                  <c:v>51236</c:v>
                </c:pt>
                <c:pt idx="361">
                  <c:v>43648</c:v>
                </c:pt>
                <c:pt idx="362">
                  <c:v>37779</c:v>
                </c:pt>
                <c:pt idx="363">
                  <c:v>38863</c:v>
                </c:pt>
                <c:pt idx="364">
                  <c:v>35709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31F0-4B2F-99E0-6CB73B3F1EFD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Forever Club - Der Hörspiel-Podcast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01.01.2022</c:v>
                </c:pt>
                <c:pt idx="1">
                  <c:v>02.01.2022</c:v>
                </c:pt>
                <c:pt idx="2">
                  <c:v>03.01.2022</c:v>
                </c:pt>
                <c:pt idx="3">
                  <c:v>04.01.2022</c:v>
                </c:pt>
                <c:pt idx="4">
                  <c:v>05.01.2022</c:v>
                </c:pt>
                <c:pt idx="5">
                  <c:v>06.01.2022</c:v>
                </c:pt>
                <c:pt idx="6">
                  <c:v>07.01.2022</c:v>
                </c:pt>
                <c:pt idx="7">
                  <c:v>08.01.2022</c:v>
                </c:pt>
                <c:pt idx="8">
                  <c:v>09.01.2022</c:v>
                </c:pt>
                <c:pt idx="9">
                  <c:v>10.01.2022</c:v>
                </c:pt>
                <c:pt idx="10">
                  <c:v>11.01.2022</c:v>
                </c:pt>
                <c:pt idx="11">
                  <c:v>12.01.2022</c:v>
                </c:pt>
                <c:pt idx="12">
                  <c:v>13.01.2022</c:v>
                </c:pt>
                <c:pt idx="13">
                  <c:v>14.01.2022</c:v>
                </c:pt>
                <c:pt idx="14">
                  <c:v>15.01.2022</c:v>
                </c:pt>
                <c:pt idx="15">
                  <c:v>16.01.2022</c:v>
                </c:pt>
                <c:pt idx="16">
                  <c:v>17.01.2022</c:v>
                </c:pt>
                <c:pt idx="17">
                  <c:v>18.01.2022</c:v>
                </c:pt>
                <c:pt idx="18">
                  <c:v>19.01.2022</c:v>
                </c:pt>
                <c:pt idx="19">
                  <c:v>20.01.2022</c:v>
                </c:pt>
                <c:pt idx="20">
                  <c:v>21.01.2022</c:v>
                </c:pt>
                <c:pt idx="21">
                  <c:v>22.01.2022</c:v>
                </c:pt>
                <c:pt idx="22">
                  <c:v>23.01.2022</c:v>
                </c:pt>
                <c:pt idx="23">
                  <c:v>24.01.2022</c:v>
                </c:pt>
                <c:pt idx="24">
                  <c:v>25.01.2022</c:v>
                </c:pt>
                <c:pt idx="25">
                  <c:v>26.01.2022</c:v>
                </c:pt>
                <c:pt idx="26">
                  <c:v>27.01.2022</c:v>
                </c:pt>
                <c:pt idx="27">
                  <c:v>28.01.2022</c:v>
                </c:pt>
                <c:pt idx="28">
                  <c:v>29.01.2022</c:v>
                </c:pt>
                <c:pt idx="29">
                  <c:v>30.01.2022</c:v>
                </c:pt>
                <c:pt idx="30">
                  <c:v>31.01.2022</c:v>
                </c:pt>
                <c:pt idx="31">
                  <c:v>01.02.2022</c:v>
                </c:pt>
                <c:pt idx="32">
                  <c:v>02.02.2022</c:v>
                </c:pt>
                <c:pt idx="33">
                  <c:v>03.02.2022</c:v>
                </c:pt>
                <c:pt idx="34">
                  <c:v>04.02.2022</c:v>
                </c:pt>
                <c:pt idx="35">
                  <c:v>05.02.2022</c:v>
                </c:pt>
                <c:pt idx="36">
                  <c:v>06.02.2022</c:v>
                </c:pt>
                <c:pt idx="37">
                  <c:v>07.02.2022</c:v>
                </c:pt>
                <c:pt idx="38">
                  <c:v>08.02.2022</c:v>
                </c:pt>
                <c:pt idx="39">
                  <c:v>09.02.2022</c:v>
                </c:pt>
                <c:pt idx="40">
                  <c:v>10.02.2022</c:v>
                </c:pt>
                <c:pt idx="41">
                  <c:v>11.02.2022</c:v>
                </c:pt>
                <c:pt idx="42">
                  <c:v>12.02.2022</c:v>
                </c:pt>
                <c:pt idx="43">
                  <c:v>13.02.2022</c:v>
                </c:pt>
                <c:pt idx="44">
                  <c:v>14.02.2022</c:v>
                </c:pt>
                <c:pt idx="45">
                  <c:v>15.02.2022</c:v>
                </c:pt>
                <c:pt idx="46">
                  <c:v>16.02.2022</c:v>
                </c:pt>
                <c:pt idx="47">
                  <c:v>17.02.2022</c:v>
                </c:pt>
                <c:pt idx="48">
                  <c:v>18.02.2022</c:v>
                </c:pt>
                <c:pt idx="49">
                  <c:v>19.02.2022</c:v>
                </c:pt>
                <c:pt idx="50">
                  <c:v>20.02.2022</c:v>
                </c:pt>
                <c:pt idx="51">
                  <c:v>21.02.2022</c:v>
                </c:pt>
                <c:pt idx="52">
                  <c:v>22.02.2022</c:v>
                </c:pt>
                <c:pt idx="53">
                  <c:v>23.02.2022</c:v>
                </c:pt>
                <c:pt idx="54">
                  <c:v>24.02.2022</c:v>
                </c:pt>
                <c:pt idx="55">
                  <c:v>25.02.2022</c:v>
                </c:pt>
                <c:pt idx="56">
                  <c:v>26.02.2022</c:v>
                </c:pt>
                <c:pt idx="57">
                  <c:v>27.02.2022</c:v>
                </c:pt>
                <c:pt idx="58">
                  <c:v>28.02.2022</c:v>
                </c:pt>
                <c:pt idx="59">
                  <c:v>01.03.2022</c:v>
                </c:pt>
                <c:pt idx="60">
                  <c:v>02.03.2022</c:v>
                </c:pt>
                <c:pt idx="61">
                  <c:v>03.03.2022</c:v>
                </c:pt>
                <c:pt idx="62">
                  <c:v>04.03.2022</c:v>
                </c:pt>
                <c:pt idx="63">
                  <c:v>05.03.2022</c:v>
                </c:pt>
                <c:pt idx="64">
                  <c:v>06.03.2022</c:v>
                </c:pt>
                <c:pt idx="65">
                  <c:v>07.03.2022</c:v>
                </c:pt>
                <c:pt idx="66">
                  <c:v>08.03.2022</c:v>
                </c:pt>
                <c:pt idx="67">
                  <c:v>09.03.2022</c:v>
                </c:pt>
                <c:pt idx="68">
                  <c:v>10.03.2022</c:v>
                </c:pt>
                <c:pt idx="69">
                  <c:v>11.03.2022</c:v>
                </c:pt>
                <c:pt idx="70">
                  <c:v>12.03.2022</c:v>
                </c:pt>
                <c:pt idx="71">
                  <c:v>13.03.2022</c:v>
                </c:pt>
                <c:pt idx="72">
                  <c:v>14.03.2022</c:v>
                </c:pt>
                <c:pt idx="73">
                  <c:v>15.03.2022</c:v>
                </c:pt>
                <c:pt idx="74">
                  <c:v>16.03.2022</c:v>
                </c:pt>
                <c:pt idx="75">
                  <c:v>17.03.2022</c:v>
                </c:pt>
                <c:pt idx="76">
                  <c:v>18.03.2022</c:v>
                </c:pt>
                <c:pt idx="77">
                  <c:v>19.03.2022</c:v>
                </c:pt>
                <c:pt idx="78">
                  <c:v>20.03.2022</c:v>
                </c:pt>
                <c:pt idx="79">
                  <c:v>21.03.2022</c:v>
                </c:pt>
                <c:pt idx="80">
                  <c:v>22.03.2022</c:v>
                </c:pt>
                <c:pt idx="81">
                  <c:v>23.03.2022</c:v>
                </c:pt>
                <c:pt idx="82">
                  <c:v>24.03.2022</c:v>
                </c:pt>
                <c:pt idx="83">
                  <c:v>25.03.2022</c:v>
                </c:pt>
                <c:pt idx="84">
                  <c:v>26.03.2022</c:v>
                </c:pt>
                <c:pt idx="85">
                  <c:v>27.03.2022</c:v>
                </c:pt>
                <c:pt idx="86">
                  <c:v>28.03.2022</c:v>
                </c:pt>
                <c:pt idx="87">
                  <c:v>29.03.2022</c:v>
                </c:pt>
                <c:pt idx="88">
                  <c:v>30.03.2022</c:v>
                </c:pt>
                <c:pt idx="89">
                  <c:v>31.03.2022</c:v>
                </c:pt>
                <c:pt idx="90">
                  <c:v>01.04.2022</c:v>
                </c:pt>
                <c:pt idx="91">
                  <c:v>02.04.2022</c:v>
                </c:pt>
                <c:pt idx="92">
                  <c:v>03.04.2022</c:v>
                </c:pt>
                <c:pt idx="93">
                  <c:v>04.04.2022</c:v>
                </c:pt>
                <c:pt idx="94">
                  <c:v>05.04.2022</c:v>
                </c:pt>
                <c:pt idx="95">
                  <c:v>06.04.2022</c:v>
                </c:pt>
                <c:pt idx="96">
                  <c:v>07.04.2022</c:v>
                </c:pt>
                <c:pt idx="97">
                  <c:v>08.04.2022</c:v>
                </c:pt>
                <c:pt idx="98">
                  <c:v>09.04.2022</c:v>
                </c:pt>
                <c:pt idx="99">
                  <c:v>10.04.2022</c:v>
                </c:pt>
                <c:pt idx="100">
                  <c:v>11.04.2022</c:v>
                </c:pt>
                <c:pt idx="101">
                  <c:v>12.04.2022</c:v>
                </c:pt>
                <c:pt idx="102">
                  <c:v>13.04.2022</c:v>
                </c:pt>
                <c:pt idx="103">
                  <c:v>14.04.2022</c:v>
                </c:pt>
                <c:pt idx="104">
                  <c:v>15.04.2022</c:v>
                </c:pt>
                <c:pt idx="105">
                  <c:v>16.04.2022</c:v>
                </c:pt>
                <c:pt idx="106">
                  <c:v>17.04.2022</c:v>
                </c:pt>
                <c:pt idx="107">
                  <c:v>18.04.2022</c:v>
                </c:pt>
                <c:pt idx="108">
                  <c:v>19.04.2022</c:v>
                </c:pt>
                <c:pt idx="109">
                  <c:v>20.04.2022</c:v>
                </c:pt>
                <c:pt idx="110">
                  <c:v>21.04.2022</c:v>
                </c:pt>
                <c:pt idx="111">
                  <c:v>22.04.2022</c:v>
                </c:pt>
                <c:pt idx="112">
                  <c:v>23.04.2022</c:v>
                </c:pt>
                <c:pt idx="113">
                  <c:v>24.04.2022</c:v>
                </c:pt>
                <c:pt idx="114">
                  <c:v>25.04.2022</c:v>
                </c:pt>
                <c:pt idx="115">
                  <c:v>26.04.2022</c:v>
                </c:pt>
                <c:pt idx="116">
                  <c:v>27.04.2022</c:v>
                </c:pt>
                <c:pt idx="117">
                  <c:v>28.04.2022</c:v>
                </c:pt>
                <c:pt idx="118">
                  <c:v>29.04.2022</c:v>
                </c:pt>
                <c:pt idx="119">
                  <c:v>30.04.2022</c:v>
                </c:pt>
                <c:pt idx="120">
                  <c:v>01.05.2022</c:v>
                </c:pt>
                <c:pt idx="121">
                  <c:v>02.05.2022</c:v>
                </c:pt>
                <c:pt idx="122">
                  <c:v>03.05.2022</c:v>
                </c:pt>
                <c:pt idx="123">
                  <c:v>04.05.2022</c:v>
                </c:pt>
                <c:pt idx="124">
                  <c:v>05.05.2022</c:v>
                </c:pt>
                <c:pt idx="125">
                  <c:v>06.05.2022</c:v>
                </c:pt>
                <c:pt idx="126">
                  <c:v>07.05.2022</c:v>
                </c:pt>
                <c:pt idx="127">
                  <c:v>08.05.2022</c:v>
                </c:pt>
                <c:pt idx="128">
                  <c:v>09.05.2022</c:v>
                </c:pt>
                <c:pt idx="129">
                  <c:v>10.05.2022</c:v>
                </c:pt>
                <c:pt idx="130">
                  <c:v>11.05.2022</c:v>
                </c:pt>
                <c:pt idx="131">
                  <c:v>12.05.2022</c:v>
                </c:pt>
                <c:pt idx="132">
                  <c:v>13.05.2022</c:v>
                </c:pt>
                <c:pt idx="133">
                  <c:v>14.05.2022</c:v>
                </c:pt>
                <c:pt idx="134">
                  <c:v>15.05.2022</c:v>
                </c:pt>
                <c:pt idx="135">
                  <c:v>16.05.2022</c:v>
                </c:pt>
                <c:pt idx="136">
                  <c:v>17.05.2022</c:v>
                </c:pt>
                <c:pt idx="137">
                  <c:v>18.05.2022</c:v>
                </c:pt>
                <c:pt idx="138">
                  <c:v>19.05.2022</c:v>
                </c:pt>
                <c:pt idx="139">
                  <c:v>20.05.2022</c:v>
                </c:pt>
                <c:pt idx="140">
                  <c:v>21.05.2022</c:v>
                </c:pt>
                <c:pt idx="141">
                  <c:v>22.05.2022</c:v>
                </c:pt>
                <c:pt idx="142">
                  <c:v>23.05.2022</c:v>
                </c:pt>
                <c:pt idx="143">
                  <c:v>24.05.2022</c:v>
                </c:pt>
                <c:pt idx="144">
                  <c:v>25.05.2022</c:v>
                </c:pt>
                <c:pt idx="145">
                  <c:v>26.05.2022</c:v>
                </c:pt>
                <c:pt idx="146">
                  <c:v>27.05.2022</c:v>
                </c:pt>
                <c:pt idx="147">
                  <c:v>28.05.2022</c:v>
                </c:pt>
                <c:pt idx="148">
                  <c:v>29.05.2022</c:v>
                </c:pt>
                <c:pt idx="149">
                  <c:v>30.05.2022</c:v>
                </c:pt>
                <c:pt idx="150">
                  <c:v>31.05.2022</c:v>
                </c:pt>
                <c:pt idx="151">
                  <c:v>01.06.2022</c:v>
                </c:pt>
                <c:pt idx="152">
                  <c:v>02.06.2022</c:v>
                </c:pt>
                <c:pt idx="153">
                  <c:v>03.06.2022</c:v>
                </c:pt>
                <c:pt idx="154">
                  <c:v>04.06.2022</c:v>
                </c:pt>
                <c:pt idx="155">
                  <c:v>05.06.2022</c:v>
                </c:pt>
                <c:pt idx="156">
                  <c:v>06.06.2022</c:v>
                </c:pt>
                <c:pt idx="157">
                  <c:v>07.06.2022</c:v>
                </c:pt>
                <c:pt idx="158">
                  <c:v>08.06.2022</c:v>
                </c:pt>
                <c:pt idx="159">
                  <c:v>09.06.2022</c:v>
                </c:pt>
                <c:pt idx="160">
                  <c:v>10.06.2022</c:v>
                </c:pt>
                <c:pt idx="161">
                  <c:v>11.06.2022</c:v>
                </c:pt>
                <c:pt idx="162">
                  <c:v>12.06.2022</c:v>
                </c:pt>
                <c:pt idx="163">
                  <c:v>13.06.2022</c:v>
                </c:pt>
                <c:pt idx="164">
                  <c:v>14.06.2022</c:v>
                </c:pt>
                <c:pt idx="165">
                  <c:v>15.06.2022</c:v>
                </c:pt>
                <c:pt idx="166">
                  <c:v>16.06.2022</c:v>
                </c:pt>
                <c:pt idx="167">
                  <c:v>17.06.2022</c:v>
                </c:pt>
                <c:pt idx="168">
                  <c:v>18.06.2022</c:v>
                </c:pt>
                <c:pt idx="169">
                  <c:v>19.06.2022</c:v>
                </c:pt>
                <c:pt idx="170">
                  <c:v>20.06.2022</c:v>
                </c:pt>
                <c:pt idx="171">
                  <c:v>21.06.2022</c:v>
                </c:pt>
                <c:pt idx="172">
                  <c:v>22.06.2022</c:v>
                </c:pt>
                <c:pt idx="173">
                  <c:v>23.06.2022</c:v>
                </c:pt>
                <c:pt idx="174">
                  <c:v>24.06.2022</c:v>
                </c:pt>
                <c:pt idx="175">
                  <c:v>25.06.2022</c:v>
                </c:pt>
                <c:pt idx="176">
                  <c:v>26.06.2022</c:v>
                </c:pt>
                <c:pt idx="177">
                  <c:v>27.06.2022</c:v>
                </c:pt>
                <c:pt idx="178">
                  <c:v>28.06.2022</c:v>
                </c:pt>
                <c:pt idx="179">
                  <c:v>29.06.2022</c:v>
                </c:pt>
                <c:pt idx="180">
                  <c:v>30.06.2022</c:v>
                </c:pt>
                <c:pt idx="181">
                  <c:v>01.07.2022</c:v>
                </c:pt>
                <c:pt idx="182">
                  <c:v>02.07.2022</c:v>
                </c:pt>
                <c:pt idx="183">
                  <c:v>03.07.2022</c:v>
                </c:pt>
                <c:pt idx="184">
                  <c:v>04.07.2022</c:v>
                </c:pt>
                <c:pt idx="185">
                  <c:v>05.07.2022</c:v>
                </c:pt>
                <c:pt idx="186">
                  <c:v>06.07.2022</c:v>
                </c:pt>
                <c:pt idx="187">
                  <c:v>07.07.2022</c:v>
                </c:pt>
                <c:pt idx="188">
                  <c:v>08.07.2022</c:v>
                </c:pt>
                <c:pt idx="189">
                  <c:v>09.07.2022</c:v>
                </c:pt>
                <c:pt idx="190">
                  <c:v>10.07.2022</c:v>
                </c:pt>
                <c:pt idx="191">
                  <c:v>11.07.2022</c:v>
                </c:pt>
                <c:pt idx="192">
                  <c:v>12.07.2022</c:v>
                </c:pt>
                <c:pt idx="193">
                  <c:v>13.07.2022</c:v>
                </c:pt>
                <c:pt idx="194">
                  <c:v>14.07.2022</c:v>
                </c:pt>
                <c:pt idx="195">
                  <c:v>15.07.2022</c:v>
                </c:pt>
                <c:pt idx="196">
                  <c:v>16.07.2022</c:v>
                </c:pt>
                <c:pt idx="197">
                  <c:v>17.07.2022</c:v>
                </c:pt>
                <c:pt idx="198">
                  <c:v>18.07.2022</c:v>
                </c:pt>
                <c:pt idx="199">
                  <c:v>19.07.2022</c:v>
                </c:pt>
                <c:pt idx="200">
                  <c:v>20.07.2022</c:v>
                </c:pt>
                <c:pt idx="201">
                  <c:v>21.07.2022</c:v>
                </c:pt>
                <c:pt idx="202">
                  <c:v>22.07.2022</c:v>
                </c:pt>
                <c:pt idx="203">
                  <c:v>23.07.2022</c:v>
                </c:pt>
                <c:pt idx="204">
                  <c:v>24.07.2022</c:v>
                </c:pt>
                <c:pt idx="205">
                  <c:v>25.07.2022</c:v>
                </c:pt>
                <c:pt idx="206">
                  <c:v>26.07.2022</c:v>
                </c:pt>
                <c:pt idx="207">
                  <c:v>27.07.2022</c:v>
                </c:pt>
                <c:pt idx="208">
                  <c:v>28.07.2022</c:v>
                </c:pt>
                <c:pt idx="209">
                  <c:v>29.07.2022</c:v>
                </c:pt>
                <c:pt idx="210">
                  <c:v>30.07.2022</c:v>
                </c:pt>
                <c:pt idx="211">
                  <c:v>31.07.2022</c:v>
                </c:pt>
                <c:pt idx="212">
                  <c:v>01.08.2022</c:v>
                </c:pt>
                <c:pt idx="213">
                  <c:v>02.08.2022</c:v>
                </c:pt>
                <c:pt idx="214">
                  <c:v>03.08.2022</c:v>
                </c:pt>
                <c:pt idx="215">
                  <c:v>04.08.2022</c:v>
                </c:pt>
                <c:pt idx="216">
                  <c:v>05.08.2022</c:v>
                </c:pt>
                <c:pt idx="217">
                  <c:v>06.08.2022</c:v>
                </c:pt>
                <c:pt idx="218">
                  <c:v>07.08.2022</c:v>
                </c:pt>
                <c:pt idx="219">
                  <c:v>08.08.2022</c:v>
                </c:pt>
                <c:pt idx="220">
                  <c:v>09.08.2022</c:v>
                </c:pt>
                <c:pt idx="221">
                  <c:v>10.08.2022</c:v>
                </c:pt>
                <c:pt idx="222">
                  <c:v>11.08.2022</c:v>
                </c:pt>
                <c:pt idx="223">
                  <c:v>12.08.2022</c:v>
                </c:pt>
                <c:pt idx="224">
                  <c:v>13.08.2022</c:v>
                </c:pt>
                <c:pt idx="225">
                  <c:v>14.08.2022</c:v>
                </c:pt>
                <c:pt idx="226">
                  <c:v>15.08.2022</c:v>
                </c:pt>
                <c:pt idx="227">
                  <c:v>16.08.2022</c:v>
                </c:pt>
                <c:pt idx="228">
                  <c:v>17.08.2022</c:v>
                </c:pt>
                <c:pt idx="229">
                  <c:v>18.08.2022</c:v>
                </c:pt>
                <c:pt idx="230">
                  <c:v>19.08.2022</c:v>
                </c:pt>
                <c:pt idx="231">
                  <c:v>20.08.2022</c:v>
                </c:pt>
                <c:pt idx="232">
                  <c:v>21.08.2022</c:v>
                </c:pt>
                <c:pt idx="233">
                  <c:v>22.08.2022</c:v>
                </c:pt>
                <c:pt idx="234">
                  <c:v>23.08.2022</c:v>
                </c:pt>
                <c:pt idx="235">
                  <c:v>24.08.2022</c:v>
                </c:pt>
                <c:pt idx="236">
                  <c:v>25.08.2022</c:v>
                </c:pt>
                <c:pt idx="237">
                  <c:v>26.08.2022</c:v>
                </c:pt>
                <c:pt idx="238">
                  <c:v>27.08.2022</c:v>
                </c:pt>
                <c:pt idx="239">
                  <c:v>28.08.2022</c:v>
                </c:pt>
                <c:pt idx="240">
                  <c:v>29.08.2022</c:v>
                </c:pt>
                <c:pt idx="241">
                  <c:v>30.08.2022</c:v>
                </c:pt>
                <c:pt idx="242">
                  <c:v>31.08.2022</c:v>
                </c:pt>
                <c:pt idx="243">
                  <c:v>01.09.2022</c:v>
                </c:pt>
                <c:pt idx="244">
                  <c:v>02.09.2022</c:v>
                </c:pt>
                <c:pt idx="245">
                  <c:v>03.09.2022</c:v>
                </c:pt>
                <c:pt idx="246">
                  <c:v>04.09.2022</c:v>
                </c:pt>
                <c:pt idx="247">
                  <c:v>05.09.2022</c:v>
                </c:pt>
                <c:pt idx="248">
                  <c:v>06.09.2022</c:v>
                </c:pt>
                <c:pt idx="249">
                  <c:v>07.09.2022</c:v>
                </c:pt>
                <c:pt idx="250">
                  <c:v>08.09.2022</c:v>
                </c:pt>
                <c:pt idx="251">
                  <c:v>09.09.2022</c:v>
                </c:pt>
                <c:pt idx="252">
                  <c:v>10.09.2022</c:v>
                </c:pt>
                <c:pt idx="253">
                  <c:v>11.09.2022</c:v>
                </c:pt>
                <c:pt idx="254">
                  <c:v>12.09.2022</c:v>
                </c:pt>
                <c:pt idx="255">
                  <c:v>13.09.2022</c:v>
                </c:pt>
                <c:pt idx="256">
                  <c:v>14.09.2022</c:v>
                </c:pt>
                <c:pt idx="257">
                  <c:v>15.09.2022</c:v>
                </c:pt>
                <c:pt idx="258">
                  <c:v>16.09.2022</c:v>
                </c:pt>
                <c:pt idx="259">
                  <c:v>17.09.2022</c:v>
                </c:pt>
                <c:pt idx="260">
                  <c:v>18.09.2022</c:v>
                </c:pt>
                <c:pt idx="261">
                  <c:v>19.09.2022</c:v>
                </c:pt>
                <c:pt idx="262">
                  <c:v>20.09.2022</c:v>
                </c:pt>
                <c:pt idx="263">
                  <c:v>21.09.2022</c:v>
                </c:pt>
                <c:pt idx="264">
                  <c:v>22.09.2022</c:v>
                </c:pt>
                <c:pt idx="265">
                  <c:v>23.09.2022</c:v>
                </c:pt>
                <c:pt idx="266">
                  <c:v>24.09.2022</c:v>
                </c:pt>
                <c:pt idx="267">
                  <c:v>25.09.2022</c:v>
                </c:pt>
                <c:pt idx="268">
                  <c:v>26.09.2022</c:v>
                </c:pt>
                <c:pt idx="269">
                  <c:v>27.09.2022</c:v>
                </c:pt>
                <c:pt idx="270">
                  <c:v>28.09.2022</c:v>
                </c:pt>
                <c:pt idx="271">
                  <c:v>29.09.2022</c:v>
                </c:pt>
                <c:pt idx="272">
                  <c:v>30.09.2022</c:v>
                </c:pt>
                <c:pt idx="273">
                  <c:v>01.10.2022</c:v>
                </c:pt>
                <c:pt idx="274">
                  <c:v>02.10.2022</c:v>
                </c:pt>
                <c:pt idx="275">
                  <c:v>03.10.2022</c:v>
                </c:pt>
                <c:pt idx="276">
                  <c:v>04.10.2022</c:v>
                </c:pt>
                <c:pt idx="277">
                  <c:v>05.10.2022</c:v>
                </c:pt>
                <c:pt idx="278">
                  <c:v>06.10.2022</c:v>
                </c:pt>
                <c:pt idx="279">
                  <c:v>07.10.2022</c:v>
                </c:pt>
                <c:pt idx="280">
                  <c:v>08.10.2022</c:v>
                </c:pt>
                <c:pt idx="281">
                  <c:v>09.10.2022</c:v>
                </c:pt>
                <c:pt idx="282">
                  <c:v>10.10.2022</c:v>
                </c:pt>
                <c:pt idx="283">
                  <c:v>11.10.2022</c:v>
                </c:pt>
                <c:pt idx="284">
                  <c:v>12.10.2022</c:v>
                </c:pt>
                <c:pt idx="285">
                  <c:v>13.10.2022</c:v>
                </c:pt>
                <c:pt idx="286">
                  <c:v>14.10.2022</c:v>
                </c:pt>
                <c:pt idx="287">
                  <c:v>15.10.2022</c:v>
                </c:pt>
                <c:pt idx="288">
                  <c:v>16.10.2022</c:v>
                </c:pt>
                <c:pt idx="289">
                  <c:v>17.10.2022</c:v>
                </c:pt>
                <c:pt idx="290">
                  <c:v>18.10.2022</c:v>
                </c:pt>
                <c:pt idx="291">
                  <c:v>19.10.2022</c:v>
                </c:pt>
                <c:pt idx="292">
                  <c:v>20.10.2022</c:v>
                </c:pt>
                <c:pt idx="293">
                  <c:v>21.10.2022</c:v>
                </c:pt>
                <c:pt idx="294">
                  <c:v>22.10.2022</c:v>
                </c:pt>
                <c:pt idx="295">
                  <c:v>23.10.2022</c:v>
                </c:pt>
                <c:pt idx="296">
                  <c:v>24.10.2022</c:v>
                </c:pt>
                <c:pt idx="297">
                  <c:v>25.10.2022</c:v>
                </c:pt>
                <c:pt idx="298">
                  <c:v>26.10.2022</c:v>
                </c:pt>
                <c:pt idx="299">
                  <c:v>27.10.2022</c:v>
                </c:pt>
                <c:pt idx="300">
                  <c:v>28.10.2022</c:v>
                </c:pt>
                <c:pt idx="301">
                  <c:v>29.10.2022</c:v>
                </c:pt>
                <c:pt idx="302">
                  <c:v>30.10.2022</c:v>
                </c:pt>
                <c:pt idx="303">
                  <c:v>31.10.2022</c:v>
                </c:pt>
                <c:pt idx="304">
                  <c:v>01.11.2022</c:v>
                </c:pt>
                <c:pt idx="305">
                  <c:v>02.11.2022</c:v>
                </c:pt>
                <c:pt idx="306">
                  <c:v>03.11.2022</c:v>
                </c:pt>
                <c:pt idx="307">
                  <c:v>04.11.2022</c:v>
                </c:pt>
                <c:pt idx="308">
                  <c:v>05.11.2022</c:v>
                </c:pt>
                <c:pt idx="309">
                  <c:v>06.11.2022</c:v>
                </c:pt>
                <c:pt idx="310">
                  <c:v>07.11.2022</c:v>
                </c:pt>
                <c:pt idx="311">
                  <c:v>08.11.2022</c:v>
                </c:pt>
                <c:pt idx="312">
                  <c:v>09.11.2022</c:v>
                </c:pt>
                <c:pt idx="313">
                  <c:v>10.11.2022</c:v>
                </c:pt>
                <c:pt idx="314">
                  <c:v>11.11.2022</c:v>
                </c:pt>
                <c:pt idx="315">
                  <c:v>12.11.2022</c:v>
                </c:pt>
                <c:pt idx="316">
                  <c:v>13.11.2022</c:v>
                </c:pt>
                <c:pt idx="317">
                  <c:v>14.11.2022</c:v>
                </c:pt>
                <c:pt idx="318">
                  <c:v>15.11.2022</c:v>
                </c:pt>
                <c:pt idx="319">
                  <c:v>16.11.2022</c:v>
                </c:pt>
                <c:pt idx="320">
                  <c:v>17.11.2022</c:v>
                </c:pt>
                <c:pt idx="321">
                  <c:v>18.11.2022</c:v>
                </c:pt>
                <c:pt idx="322">
                  <c:v>19.11.2022</c:v>
                </c:pt>
                <c:pt idx="323">
                  <c:v>20.11.2022</c:v>
                </c:pt>
                <c:pt idx="324">
                  <c:v>21.11.2022</c:v>
                </c:pt>
                <c:pt idx="325">
                  <c:v>22.11.2022</c:v>
                </c:pt>
                <c:pt idx="326">
                  <c:v>23.11.2022</c:v>
                </c:pt>
                <c:pt idx="327">
                  <c:v>24.11.2022</c:v>
                </c:pt>
                <c:pt idx="328">
                  <c:v>25.11.2022</c:v>
                </c:pt>
                <c:pt idx="329">
                  <c:v>26.11.2022</c:v>
                </c:pt>
                <c:pt idx="330">
                  <c:v>27.11.2022</c:v>
                </c:pt>
                <c:pt idx="331">
                  <c:v>28.11.2022</c:v>
                </c:pt>
                <c:pt idx="332">
                  <c:v>29.11.2022</c:v>
                </c:pt>
                <c:pt idx="333">
                  <c:v>30.11.2022</c:v>
                </c:pt>
                <c:pt idx="334">
                  <c:v>01.12.2022</c:v>
                </c:pt>
                <c:pt idx="335">
                  <c:v>02.12.2022</c:v>
                </c:pt>
                <c:pt idx="336">
                  <c:v>03.12.2022</c:v>
                </c:pt>
                <c:pt idx="337">
                  <c:v>04.12.2022</c:v>
                </c:pt>
                <c:pt idx="338">
                  <c:v>05.12.2022</c:v>
                </c:pt>
                <c:pt idx="339">
                  <c:v>06.12.2022</c:v>
                </c:pt>
                <c:pt idx="340">
                  <c:v>07.12.2022</c:v>
                </c:pt>
                <c:pt idx="341">
                  <c:v>08.12.2022</c:v>
                </c:pt>
                <c:pt idx="342">
                  <c:v>09.12.2022</c:v>
                </c:pt>
                <c:pt idx="343">
                  <c:v>10.12.2022</c:v>
                </c:pt>
                <c:pt idx="344">
                  <c:v>11.12.2022</c:v>
                </c:pt>
                <c:pt idx="345">
                  <c:v>12.12.2022</c:v>
                </c:pt>
                <c:pt idx="346">
                  <c:v>13.12.2022</c:v>
                </c:pt>
                <c:pt idx="347">
                  <c:v>14.12.2022</c:v>
                </c:pt>
                <c:pt idx="348">
                  <c:v>15.12.2022</c:v>
                </c:pt>
                <c:pt idx="349">
                  <c:v>16.12.2022</c:v>
                </c:pt>
                <c:pt idx="350">
                  <c:v>17.12.2022</c:v>
                </c:pt>
                <c:pt idx="351">
                  <c:v>18.12.2022</c:v>
                </c:pt>
                <c:pt idx="352">
                  <c:v>19.12.2022</c:v>
                </c:pt>
                <c:pt idx="353">
                  <c:v>20.12.2022</c:v>
                </c:pt>
                <c:pt idx="354">
                  <c:v>21.12.2022</c:v>
                </c:pt>
                <c:pt idx="355">
                  <c:v>22.12.2022</c:v>
                </c:pt>
                <c:pt idx="356">
                  <c:v>23.12.2022</c:v>
                </c:pt>
                <c:pt idx="357">
                  <c:v>24.12.2022</c:v>
                </c:pt>
                <c:pt idx="358">
                  <c:v>25.12.2022</c:v>
                </c:pt>
                <c:pt idx="359">
                  <c:v>26.12.2022</c:v>
                </c:pt>
                <c:pt idx="360">
                  <c:v>27.12.2022</c:v>
                </c:pt>
                <c:pt idx="361">
                  <c:v>28.12.2022</c:v>
                </c:pt>
                <c:pt idx="362">
                  <c:v>29.12.2022</c:v>
                </c:pt>
                <c:pt idx="363">
                  <c:v>30.12.2022</c:v>
                </c:pt>
                <c:pt idx="364">
                  <c:v>31.12.2022</c:v>
                </c:pt>
              </c:strCache>
            </c:strRef>
          </c:cat>
          <c:val>
            <c:numRef>
              <c:f>Sheet1!$W$2:$W$366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15</c:v>
                </c:pt>
                <c:pt idx="320">
                  <c:v>44</c:v>
                </c:pt>
                <c:pt idx="321">
                  <c:v>463</c:v>
                </c:pt>
                <c:pt idx="322">
                  <c:v>198</c:v>
                </c:pt>
                <c:pt idx="323">
                  <c:v>95</c:v>
                </c:pt>
                <c:pt idx="324">
                  <c:v>144</c:v>
                </c:pt>
                <c:pt idx="325">
                  <c:v>92</c:v>
                </c:pt>
                <c:pt idx="326">
                  <c:v>92</c:v>
                </c:pt>
                <c:pt idx="327">
                  <c:v>79</c:v>
                </c:pt>
                <c:pt idx="328">
                  <c:v>176</c:v>
                </c:pt>
                <c:pt idx="329">
                  <c:v>103</c:v>
                </c:pt>
                <c:pt idx="330">
                  <c:v>94</c:v>
                </c:pt>
                <c:pt idx="331">
                  <c:v>103</c:v>
                </c:pt>
                <c:pt idx="332">
                  <c:v>103</c:v>
                </c:pt>
                <c:pt idx="333">
                  <c:v>100</c:v>
                </c:pt>
                <c:pt idx="334">
                  <c:v>64</c:v>
                </c:pt>
                <c:pt idx="335">
                  <c:v>95</c:v>
                </c:pt>
                <c:pt idx="336">
                  <c:v>65</c:v>
                </c:pt>
                <c:pt idx="337">
                  <c:v>48</c:v>
                </c:pt>
                <c:pt idx="338">
                  <c:v>51</c:v>
                </c:pt>
                <c:pt idx="339">
                  <c:v>67</c:v>
                </c:pt>
                <c:pt idx="340">
                  <c:v>69</c:v>
                </c:pt>
                <c:pt idx="341">
                  <c:v>69</c:v>
                </c:pt>
                <c:pt idx="342">
                  <c:v>110</c:v>
                </c:pt>
                <c:pt idx="343">
                  <c:v>94</c:v>
                </c:pt>
                <c:pt idx="344">
                  <c:v>61</c:v>
                </c:pt>
                <c:pt idx="345">
                  <c:v>129</c:v>
                </c:pt>
                <c:pt idx="346">
                  <c:v>77</c:v>
                </c:pt>
                <c:pt idx="347">
                  <c:v>96</c:v>
                </c:pt>
                <c:pt idx="348">
                  <c:v>71</c:v>
                </c:pt>
                <c:pt idx="349">
                  <c:v>156</c:v>
                </c:pt>
                <c:pt idx="350">
                  <c:v>120</c:v>
                </c:pt>
                <c:pt idx="351">
                  <c:v>95</c:v>
                </c:pt>
                <c:pt idx="352">
                  <c:v>65</c:v>
                </c:pt>
                <c:pt idx="353">
                  <c:v>56</c:v>
                </c:pt>
                <c:pt idx="354">
                  <c:v>36</c:v>
                </c:pt>
                <c:pt idx="355">
                  <c:v>10328</c:v>
                </c:pt>
                <c:pt idx="356">
                  <c:v>13281</c:v>
                </c:pt>
                <c:pt idx="357">
                  <c:v>20669</c:v>
                </c:pt>
                <c:pt idx="358">
                  <c:v>21936</c:v>
                </c:pt>
                <c:pt idx="359">
                  <c:v>21440</c:v>
                </c:pt>
                <c:pt idx="360">
                  <c:v>22648</c:v>
                </c:pt>
                <c:pt idx="361">
                  <c:v>21541</c:v>
                </c:pt>
                <c:pt idx="362">
                  <c:v>23570</c:v>
                </c:pt>
                <c:pt idx="363">
                  <c:v>24477</c:v>
                </c:pt>
                <c:pt idx="364">
                  <c:v>26265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31F0-4B2F-99E0-6CB73B3F1EFD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Quarks Dimension Ralph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01.01.2022</c:v>
                </c:pt>
                <c:pt idx="1">
                  <c:v>02.01.2022</c:v>
                </c:pt>
                <c:pt idx="2">
                  <c:v>03.01.2022</c:v>
                </c:pt>
                <c:pt idx="3">
                  <c:v>04.01.2022</c:v>
                </c:pt>
                <c:pt idx="4">
                  <c:v>05.01.2022</c:v>
                </c:pt>
                <c:pt idx="5">
                  <c:v>06.01.2022</c:v>
                </c:pt>
                <c:pt idx="6">
                  <c:v>07.01.2022</c:v>
                </c:pt>
                <c:pt idx="7">
                  <c:v>08.01.2022</c:v>
                </c:pt>
                <c:pt idx="8">
                  <c:v>09.01.2022</c:v>
                </c:pt>
                <c:pt idx="9">
                  <c:v>10.01.2022</c:v>
                </c:pt>
                <c:pt idx="10">
                  <c:v>11.01.2022</c:v>
                </c:pt>
                <c:pt idx="11">
                  <c:v>12.01.2022</c:v>
                </c:pt>
                <c:pt idx="12">
                  <c:v>13.01.2022</c:v>
                </c:pt>
                <c:pt idx="13">
                  <c:v>14.01.2022</c:v>
                </c:pt>
                <c:pt idx="14">
                  <c:v>15.01.2022</c:v>
                </c:pt>
                <c:pt idx="15">
                  <c:v>16.01.2022</c:v>
                </c:pt>
                <c:pt idx="16">
                  <c:v>17.01.2022</c:v>
                </c:pt>
                <c:pt idx="17">
                  <c:v>18.01.2022</c:v>
                </c:pt>
                <c:pt idx="18">
                  <c:v>19.01.2022</c:v>
                </c:pt>
                <c:pt idx="19">
                  <c:v>20.01.2022</c:v>
                </c:pt>
                <c:pt idx="20">
                  <c:v>21.01.2022</c:v>
                </c:pt>
                <c:pt idx="21">
                  <c:v>22.01.2022</c:v>
                </c:pt>
                <c:pt idx="22">
                  <c:v>23.01.2022</c:v>
                </c:pt>
                <c:pt idx="23">
                  <c:v>24.01.2022</c:v>
                </c:pt>
                <c:pt idx="24">
                  <c:v>25.01.2022</c:v>
                </c:pt>
                <c:pt idx="25">
                  <c:v>26.01.2022</c:v>
                </c:pt>
                <c:pt idx="26">
                  <c:v>27.01.2022</c:v>
                </c:pt>
                <c:pt idx="27">
                  <c:v>28.01.2022</c:v>
                </c:pt>
                <c:pt idx="28">
                  <c:v>29.01.2022</c:v>
                </c:pt>
                <c:pt idx="29">
                  <c:v>30.01.2022</c:v>
                </c:pt>
                <c:pt idx="30">
                  <c:v>31.01.2022</c:v>
                </c:pt>
                <c:pt idx="31">
                  <c:v>01.02.2022</c:v>
                </c:pt>
                <c:pt idx="32">
                  <c:v>02.02.2022</c:v>
                </c:pt>
                <c:pt idx="33">
                  <c:v>03.02.2022</c:v>
                </c:pt>
                <c:pt idx="34">
                  <c:v>04.02.2022</c:v>
                </c:pt>
                <c:pt idx="35">
                  <c:v>05.02.2022</c:v>
                </c:pt>
                <c:pt idx="36">
                  <c:v>06.02.2022</c:v>
                </c:pt>
                <c:pt idx="37">
                  <c:v>07.02.2022</c:v>
                </c:pt>
                <c:pt idx="38">
                  <c:v>08.02.2022</c:v>
                </c:pt>
                <c:pt idx="39">
                  <c:v>09.02.2022</c:v>
                </c:pt>
                <c:pt idx="40">
                  <c:v>10.02.2022</c:v>
                </c:pt>
                <c:pt idx="41">
                  <c:v>11.02.2022</c:v>
                </c:pt>
                <c:pt idx="42">
                  <c:v>12.02.2022</c:v>
                </c:pt>
                <c:pt idx="43">
                  <c:v>13.02.2022</c:v>
                </c:pt>
                <c:pt idx="44">
                  <c:v>14.02.2022</c:v>
                </c:pt>
                <c:pt idx="45">
                  <c:v>15.02.2022</c:v>
                </c:pt>
                <c:pt idx="46">
                  <c:v>16.02.2022</c:v>
                </c:pt>
                <c:pt idx="47">
                  <c:v>17.02.2022</c:v>
                </c:pt>
                <c:pt idx="48">
                  <c:v>18.02.2022</c:v>
                </c:pt>
                <c:pt idx="49">
                  <c:v>19.02.2022</c:v>
                </c:pt>
                <c:pt idx="50">
                  <c:v>20.02.2022</c:v>
                </c:pt>
                <c:pt idx="51">
                  <c:v>21.02.2022</c:v>
                </c:pt>
                <c:pt idx="52">
                  <c:v>22.02.2022</c:v>
                </c:pt>
                <c:pt idx="53">
                  <c:v>23.02.2022</c:v>
                </c:pt>
                <c:pt idx="54">
                  <c:v>24.02.2022</c:v>
                </c:pt>
                <c:pt idx="55">
                  <c:v>25.02.2022</c:v>
                </c:pt>
                <c:pt idx="56">
                  <c:v>26.02.2022</c:v>
                </c:pt>
                <c:pt idx="57">
                  <c:v>27.02.2022</c:v>
                </c:pt>
                <c:pt idx="58">
                  <c:v>28.02.2022</c:v>
                </c:pt>
                <c:pt idx="59">
                  <c:v>01.03.2022</c:v>
                </c:pt>
                <c:pt idx="60">
                  <c:v>02.03.2022</c:v>
                </c:pt>
                <c:pt idx="61">
                  <c:v>03.03.2022</c:v>
                </c:pt>
                <c:pt idx="62">
                  <c:v>04.03.2022</c:v>
                </c:pt>
                <c:pt idx="63">
                  <c:v>05.03.2022</c:v>
                </c:pt>
                <c:pt idx="64">
                  <c:v>06.03.2022</c:v>
                </c:pt>
                <c:pt idx="65">
                  <c:v>07.03.2022</c:v>
                </c:pt>
                <c:pt idx="66">
                  <c:v>08.03.2022</c:v>
                </c:pt>
                <c:pt idx="67">
                  <c:v>09.03.2022</c:v>
                </c:pt>
                <c:pt idx="68">
                  <c:v>10.03.2022</c:v>
                </c:pt>
                <c:pt idx="69">
                  <c:v>11.03.2022</c:v>
                </c:pt>
                <c:pt idx="70">
                  <c:v>12.03.2022</c:v>
                </c:pt>
                <c:pt idx="71">
                  <c:v>13.03.2022</c:v>
                </c:pt>
                <c:pt idx="72">
                  <c:v>14.03.2022</c:v>
                </c:pt>
                <c:pt idx="73">
                  <c:v>15.03.2022</c:v>
                </c:pt>
                <c:pt idx="74">
                  <c:v>16.03.2022</c:v>
                </c:pt>
                <c:pt idx="75">
                  <c:v>17.03.2022</c:v>
                </c:pt>
                <c:pt idx="76">
                  <c:v>18.03.2022</c:v>
                </c:pt>
                <c:pt idx="77">
                  <c:v>19.03.2022</c:v>
                </c:pt>
                <c:pt idx="78">
                  <c:v>20.03.2022</c:v>
                </c:pt>
                <c:pt idx="79">
                  <c:v>21.03.2022</c:v>
                </c:pt>
                <c:pt idx="80">
                  <c:v>22.03.2022</c:v>
                </c:pt>
                <c:pt idx="81">
                  <c:v>23.03.2022</c:v>
                </c:pt>
                <c:pt idx="82">
                  <c:v>24.03.2022</c:v>
                </c:pt>
                <c:pt idx="83">
                  <c:v>25.03.2022</c:v>
                </c:pt>
                <c:pt idx="84">
                  <c:v>26.03.2022</c:v>
                </c:pt>
                <c:pt idx="85">
                  <c:v>27.03.2022</c:v>
                </c:pt>
                <c:pt idx="86">
                  <c:v>28.03.2022</c:v>
                </c:pt>
                <c:pt idx="87">
                  <c:v>29.03.2022</c:v>
                </c:pt>
                <c:pt idx="88">
                  <c:v>30.03.2022</c:v>
                </c:pt>
                <c:pt idx="89">
                  <c:v>31.03.2022</c:v>
                </c:pt>
                <c:pt idx="90">
                  <c:v>01.04.2022</c:v>
                </c:pt>
                <c:pt idx="91">
                  <c:v>02.04.2022</c:v>
                </c:pt>
                <c:pt idx="92">
                  <c:v>03.04.2022</c:v>
                </c:pt>
                <c:pt idx="93">
                  <c:v>04.04.2022</c:v>
                </c:pt>
                <c:pt idx="94">
                  <c:v>05.04.2022</c:v>
                </c:pt>
                <c:pt idx="95">
                  <c:v>06.04.2022</c:v>
                </c:pt>
                <c:pt idx="96">
                  <c:v>07.04.2022</c:v>
                </c:pt>
                <c:pt idx="97">
                  <c:v>08.04.2022</c:v>
                </c:pt>
                <c:pt idx="98">
                  <c:v>09.04.2022</c:v>
                </c:pt>
                <c:pt idx="99">
                  <c:v>10.04.2022</c:v>
                </c:pt>
                <c:pt idx="100">
                  <c:v>11.04.2022</c:v>
                </c:pt>
                <c:pt idx="101">
                  <c:v>12.04.2022</c:v>
                </c:pt>
                <c:pt idx="102">
                  <c:v>13.04.2022</c:v>
                </c:pt>
                <c:pt idx="103">
                  <c:v>14.04.2022</c:v>
                </c:pt>
                <c:pt idx="104">
                  <c:v>15.04.2022</c:v>
                </c:pt>
                <c:pt idx="105">
                  <c:v>16.04.2022</c:v>
                </c:pt>
                <c:pt idx="106">
                  <c:v>17.04.2022</c:v>
                </c:pt>
                <c:pt idx="107">
                  <c:v>18.04.2022</c:v>
                </c:pt>
                <c:pt idx="108">
                  <c:v>19.04.2022</c:v>
                </c:pt>
                <c:pt idx="109">
                  <c:v>20.04.2022</c:v>
                </c:pt>
                <c:pt idx="110">
                  <c:v>21.04.2022</c:v>
                </c:pt>
                <c:pt idx="111">
                  <c:v>22.04.2022</c:v>
                </c:pt>
                <c:pt idx="112">
                  <c:v>23.04.2022</c:v>
                </c:pt>
                <c:pt idx="113">
                  <c:v>24.04.2022</c:v>
                </c:pt>
                <c:pt idx="114">
                  <c:v>25.04.2022</c:v>
                </c:pt>
                <c:pt idx="115">
                  <c:v>26.04.2022</c:v>
                </c:pt>
                <c:pt idx="116">
                  <c:v>27.04.2022</c:v>
                </c:pt>
                <c:pt idx="117">
                  <c:v>28.04.2022</c:v>
                </c:pt>
                <c:pt idx="118">
                  <c:v>29.04.2022</c:v>
                </c:pt>
                <c:pt idx="119">
                  <c:v>30.04.2022</c:v>
                </c:pt>
                <c:pt idx="120">
                  <c:v>01.05.2022</c:v>
                </c:pt>
                <c:pt idx="121">
                  <c:v>02.05.2022</c:v>
                </c:pt>
                <c:pt idx="122">
                  <c:v>03.05.2022</c:v>
                </c:pt>
                <c:pt idx="123">
                  <c:v>04.05.2022</c:v>
                </c:pt>
                <c:pt idx="124">
                  <c:v>05.05.2022</c:v>
                </c:pt>
                <c:pt idx="125">
                  <c:v>06.05.2022</c:v>
                </c:pt>
                <c:pt idx="126">
                  <c:v>07.05.2022</c:v>
                </c:pt>
                <c:pt idx="127">
                  <c:v>08.05.2022</c:v>
                </c:pt>
                <c:pt idx="128">
                  <c:v>09.05.2022</c:v>
                </c:pt>
                <c:pt idx="129">
                  <c:v>10.05.2022</c:v>
                </c:pt>
                <c:pt idx="130">
                  <c:v>11.05.2022</c:v>
                </c:pt>
                <c:pt idx="131">
                  <c:v>12.05.2022</c:v>
                </c:pt>
                <c:pt idx="132">
                  <c:v>13.05.2022</c:v>
                </c:pt>
                <c:pt idx="133">
                  <c:v>14.05.2022</c:v>
                </c:pt>
                <c:pt idx="134">
                  <c:v>15.05.2022</c:v>
                </c:pt>
                <c:pt idx="135">
                  <c:v>16.05.2022</c:v>
                </c:pt>
                <c:pt idx="136">
                  <c:v>17.05.2022</c:v>
                </c:pt>
                <c:pt idx="137">
                  <c:v>18.05.2022</c:v>
                </c:pt>
                <c:pt idx="138">
                  <c:v>19.05.2022</c:v>
                </c:pt>
                <c:pt idx="139">
                  <c:v>20.05.2022</c:v>
                </c:pt>
                <c:pt idx="140">
                  <c:v>21.05.2022</c:v>
                </c:pt>
                <c:pt idx="141">
                  <c:v>22.05.2022</c:v>
                </c:pt>
                <c:pt idx="142">
                  <c:v>23.05.2022</c:v>
                </c:pt>
                <c:pt idx="143">
                  <c:v>24.05.2022</c:v>
                </c:pt>
                <c:pt idx="144">
                  <c:v>25.05.2022</c:v>
                </c:pt>
                <c:pt idx="145">
                  <c:v>26.05.2022</c:v>
                </c:pt>
                <c:pt idx="146">
                  <c:v>27.05.2022</c:v>
                </c:pt>
                <c:pt idx="147">
                  <c:v>28.05.2022</c:v>
                </c:pt>
                <c:pt idx="148">
                  <c:v>29.05.2022</c:v>
                </c:pt>
                <c:pt idx="149">
                  <c:v>30.05.2022</c:v>
                </c:pt>
                <c:pt idx="150">
                  <c:v>31.05.2022</c:v>
                </c:pt>
                <c:pt idx="151">
                  <c:v>01.06.2022</c:v>
                </c:pt>
                <c:pt idx="152">
                  <c:v>02.06.2022</c:v>
                </c:pt>
                <c:pt idx="153">
                  <c:v>03.06.2022</c:v>
                </c:pt>
                <c:pt idx="154">
                  <c:v>04.06.2022</c:v>
                </c:pt>
                <c:pt idx="155">
                  <c:v>05.06.2022</c:v>
                </c:pt>
                <c:pt idx="156">
                  <c:v>06.06.2022</c:v>
                </c:pt>
                <c:pt idx="157">
                  <c:v>07.06.2022</c:v>
                </c:pt>
                <c:pt idx="158">
                  <c:v>08.06.2022</c:v>
                </c:pt>
                <c:pt idx="159">
                  <c:v>09.06.2022</c:v>
                </c:pt>
                <c:pt idx="160">
                  <c:v>10.06.2022</c:v>
                </c:pt>
                <c:pt idx="161">
                  <c:v>11.06.2022</c:v>
                </c:pt>
                <c:pt idx="162">
                  <c:v>12.06.2022</c:v>
                </c:pt>
                <c:pt idx="163">
                  <c:v>13.06.2022</c:v>
                </c:pt>
                <c:pt idx="164">
                  <c:v>14.06.2022</c:v>
                </c:pt>
                <c:pt idx="165">
                  <c:v>15.06.2022</c:v>
                </c:pt>
                <c:pt idx="166">
                  <c:v>16.06.2022</c:v>
                </c:pt>
                <c:pt idx="167">
                  <c:v>17.06.2022</c:v>
                </c:pt>
                <c:pt idx="168">
                  <c:v>18.06.2022</c:v>
                </c:pt>
                <c:pt idx="169">
                  <c:v>19.06.2022</c:v>
                </c:pt>
                <c:pt idx="170">
                  <c:v>20.06.2022</c:v>
                </c:pt>
                <c:pt idx="171">
                  <c:v>21.06.2022</c:v>
                </c:pt>
                <c:pt idx="172">
                  <c:v>22.06.2022</c:v>
                </c:pt>
                <c:pt idx="173">
                  <c:v>23.06.2022</c:v>
                </c:pt>
                <c:pt idx="174">
                  <c:v>24.06.2022</c:v>
                </c:pt>
                <c:pt idx="175">
                  <c:v>25.06.2022</c:v>
                </c:pt>
                <c:pt idx="176">
                  <c:v>26.06.2022</c:v>
                </c:pt>
                <c:pt idx="177">
                  <c:v>27.06.2022</c:v>
                </c:pt>
                <c:pt idx="178">
                  <c:v>28.06.2022</c:v>
                </c:pt>
                <c:pt idx="179">
                  <c:v>29.06.2022</c:v>
                </c:pt>
                <c:pt idx="180">
                  <c:v>30.06.2022</c:v>
                </c:pt>
                <c:pt idx="181">
                  <c:v>01.07.2022</c:v>
                </c:pt>
                <c:pt idx="182">
                  <c:v>02.07.2022</c:v>
                </c:pt>
                <c:pt idx="183">
                  <c:v>03.07.2022</c:v>
                </c:pt>
                <c:pt idx="184">
                  <c:v>04.07.2022</c:v>
                </c:pt>
                <c:pt idx="185">
                  <c:v>05.07.2022</c:v>
                </c:pt>
                <c:pt idx="186">
                  <c:v>06.07.2022</c:v>
                </c:pt>
                <c:pt idx="187">
                  <c:v>07.07.2022</c:v>
                </c:pt>
                <c:pt idx="188">
                  <c:v>08.07.2022</c:v>
                </c:pt>
                <c:pt idx="189">
                  <c:v>09.07.2022</c:v>
                </c:pt>
                <c:pt idx="190">
                  <c:v>10.07.2022</c:v>
                </c:pt>
                <c:pt idx="191">
                  <c:v>11.07.2022</c:v>
                </c:pt>
                <c:pt idx="192">
                  <c:v>12.07.2022</c:v>
                </c:pt>
                <c:pt idx="193">
                  <c:v>13.07.2022</c:v>
                </c:pt>
                <c:pt idx="194">
                  <c:v>14.07.2022</c:v>
                </c:pt>
                <c:pt idx="195">
                  <c:v>15.07.2022</c:v>
                </c:pt>
                <c:pt idx="196">
                  <c:v>16.07.2022</c:v>
                </c:pt>
                <c:pt idx="197">
                  <c:v>17.07.2022</c:v>
                </c:pt>
                <c:pt idx="198">
                  <c:v>18.07.2022</c:v>
                </c:pt>
                <c:pt idx="199">
                  <c:v>19.07.2022</c:v>
                </c:pt>
                <c:pt idx="200">
                  <c:v>20.07.2022</c:v>
                </c:pt>
                <c:pt idx="201">
                  <c:v>21.07.2022</c:v>
                </c:pt>
                <c:pt idx="202">
                  <c:v>22.07.2022</c:v>
                </c:pt>
                <c:pt idx="203">
                  <c:v>23.07.2022</c:v>
                </c:pt>
                <c:pt idx="204">
                  <c:v>24.07.2022</c:v>
                </c:pt>
                <c:pt idx="205">
                  <c:v>25.07.2022</c:v>
                </c:pt>
                <c:pt idx="206">
                  <c:v>26.07.2022</c:v>
                </c:pt>
                <c:pt idx="207">
                  <c:v>27.07.2022</c:v>
                </c:pt>
                <c:pt idx="208">
                  <c:v>28.07.2022</c:v>
                </c:pt>
                <c:pt idx="209">
                  <c:v>29.07.2022</c:v>
                </c:pt>
                <c:pt idx="210">
                  <c:v>30.07.2022</c:v>
                </c:pt>
                <c:pt idx="211">
                  <c:v>31.07.2022</c:v>
                </c:pt>
                <c:pt idx="212">
                  <c:v>01.08.2022</c:v>
                </c:pt>
                <c:pt idx="213">
                  <c:v>02.08.2022</c:v>
                </c:pt>
                <c:pt idx="214">
                  <c:v>03.08.2022</c:v>
                </c:pt>
                <c:pt idx="215">
                  <c:v>04.08.2022</c:v>
                </c:pt>
                <c:pt idx="216">
                  <c:v>05.08.2022</c:v>
                </c:pt>
                <c:pt idx="217">
                  <c:v>06.08.2022</c:v>
                </c:pt>
                <c:pt idx="218">
                  <c:v>07.08.2022</c:v>
                </c:pt>
                <c:pt idx="219">
                  <c:v>08.08.2022</c:v>
                </c:pt>
                <c:pt idx="220">
                  <c:v>09.08.2022</c:v>
                </c:pt>
                <c:pt idx="221">
                  <c:v>10.08.2022</c:v>
                </c:pt>
                <c:pt idx="222">
                  <c:v>11.08.2022</c:v>
                </c:pt>
                <c:pt idx="223">
                  <c:v>12.08.2022</c:v>
                </c:pt>
                <c:pt idx="224">
                  <c:v>13.08.2022</c:v>
                </c:pt>
                <c:pt idx="225">
                  <c:v>14.08.2022</c:v>
                </c:pt>
                <c:pt idx="226">
                  <c:v>15.08.2022</c:v>
                </c:pt>
                <c:pt idx="227">
                  <c:v>16.08.2022</c:v>
                </c:pt>
                <c:pt idx="228">
                  <c:v>17.08.2022</c:v>
                </c:pt>
                <c:pt idx="229">
                  <c:v>18.08.2022</c:v>
                </c:pt>
                <c:pt idx="230">
                  <c:v>19.08.2022</c:v>
                </c:pt>
                <c:pt idx="231">
                  <c:v>20.08.2022</c:v>
                </c:pt>
                <c:pt idx="232">
                  <c:v>21.08.2022</c:v>
                </c:pt>
                <c:pt idx="233">
                  <c:v>22.08.2022</c:v>
                </c:pt>
                <c:pt idx="234">
                  <c:v>23.08.2022</c:v>
                </c:pt>
                <c:pt idx="235">
                  <c:v>24.08.2022</c:v>
                </c:pt>
                <c:pt idx="236">
                  <c:v>25.08.2022</c:v>
                </c:pt>
                <c:pt idx="237">
                  <c:v>26.08.2022</c:v>
                </c:pt>
                <c:pt idx="238">
                  <c:v>27.08.2022</c:v>
                </c:pt>
                <c:pt idx="239">
                  <c:v>28.08.2022</c:v>
                </c:pt>
                <c:pt idx="240">
                  <c:v>29.08.2022</c:v>
                </c:pt>
                <c:pt idx="241">
                  <c:v>30.08.2022</c:v>
                </c:pt>
                <c:pt idx="242">
                  <c:v>31.08.2022</c:v>
                </c:pt>
                <c:pt idx="243">
                  <c:v>01.09.2022</c:v>
                </c:pt>
                <c:pt idx="244">
                  <c:v>02.09.2022</c:v>
                </c:pt>
                <c:pt idx="245">
                  <c:v>03.09.2022</c:v>
                </c:pt>
                <c:pt idx="246">
                  <c:v>04.09.2022</c:v>
                </c:pt>
                <c:pt idx="247">
                  <c:v>05.09.2022</c:v>
                </c:pt>
                <c:pt idx="248">
                  <c:v>06.09.2022</c:v>
                </c:pt>
                <c:pt idx="249">
                  <c:v>07.09.2022</c:v>
                </c:pt>
                <c:pt idx="250">
                  <c:v>08.09.2022</c:v>
                </c:pt>
                <c:pt idx="251">
                  <c:v>09.09.2022</c:v>
                </c:pt>
                <c:pt idx="252">
                  <c:v>10.09.2022</c:v>
                </c:pt>
                <c:pt idx="253">
                  <c:v>11.09.2022</c:v>
                </c:pt>
                <c:pt idx="254">
                  <c:v>12.09.2022</c:v>
                </c:pt>
                <c:pt idx="255">
                  <c:v>13.09.2022</c:v>
                </c:pt>
                <c:pt idx="256">
                  <c:v>14.09.2022</c:v>
                </c:pt>
                <c:pt idx="257">
                  <c:v>15.09.2022</c:v>
                </c:pt>
                <c:pt idx="258">
                  <c:v>16.09.2022</c:v>
                </c:pt>
                <c:pt idx="259">
                  <c:v>17.09.2022</c:v>
                </c:pt>
                <c:pt idx="260">
                  <c:v>18.09.2022</c:v>
                </c:pt>
                <c:pt idx="261">
                  <c:v>19.09.2022</c:v>
                </c:pt>
                <c:pt idx="262">
                  <c:v>20.09.2022</c:v>
                </c:pt>
                <c:pt idx="263">
                  <c:v>21.09.2022</c:v>
                </c:pt>
                <c:pt idx="264">
                  <c:v>22.09.2022</c:v>
                </c:pt>
                <c:pt idx="265">
                  <c:v>23.09.2022</c:v>
                </c:pt>
                <c:pt idx="266">
                  <c:v>24.09.2022</c:v>
                </c:pt>
                <c:pt idx="267">
                  <c:v>25.09.2022</c:v>
                </c:pt>
                <c:pt idx="268">
                  <c:v>26.09.2022</c:v>
                </c:pt>
                <c:pt idx="269">
                  <c:v>27.09.2022</c:v>
                </c:pt>
                <c:pt idx="270">
                  <c:v>28.09.2022</c:v>
                </c:pt>
                <c:pt idx="271">
                  <c:v>29.09.2022</c:v>
                </c:pt>
                <c:pt idx="272">
                  <c:v>30.09.2022</c:v>
                </c:pt>
                <c:pt idx="273">
                  <c:v>01.10.2022</c:v>
                </c:pt>
                <c:pt idx="274">
                  <c:v>02.10.2022</c:v>
                </c:pt>
                <c:pt idx="275">
                  <c:v>03.10.2022</c:v>
                </c:pt>
                <c:pt idx="276">
                  <c:v>04.10.2022</c:v>
                </c:pt>
                <c:pt idx="277">
                  <c:v>05.10.2022</c:v>
                </c:pt>
                <c:pt idx="278">
                  <c:v>06.10.2022</c:v>
                </c:pt>
                <c:pt idx="279">
                  <c:v>07.10.2022</c:v>
                </c:pt>
                <c:pt idx="280">
                  <c:v>08.10.2022</c:v>
                </c:pt>
                <c:pt idx="281">
                  <c:v>09.10.2022</c:v>
                </c:pt>
                <c:pt idx="282">
                  <c:v>10.10.2022</c:v>
                </c:pt>
                <c:pt idx="283">
                  <c:v>11.10.2022</c:v>
                </c:pt>
                <c:pt idx="284">
                  <c:v>12.10.2022</c:v>
                </c:pt>
                <c:pt idx="285">
                  <c:v>13.10.2022</c:v>
                </c:pt>
                <c:pt idx="286">
                  <c:v>14.10.2022</c:v>
                </c:pt>
                <c:pt idx="287">
                  <c:v>15.10.2022</c:v>
                </c:pt>
                <c:pt idx="288">
                  <c:v>16.10.2022</c:v>
                </c:pt>
                <c:pt idx="289">
                  <c:v>17.10.2022</c:v>
                </c:pt>
                <c:pt idx="290">
                  <c:v>18.10.2022</c:v>
                </c:pt>
                <c:pt idx="291">
                  <c:v>19.10.2022</c:v>
                </c:pt>
                <c:pt idx="292">
                  <c:v>20.10.2022</c:v>
                </c:pt>
                <c:pt idx="293">
                  <c:v>21.10.2022</c:v>
                </c:pt>
                <c:pt idx="294">
                  <c:v>22.10.2022</c:v>
                </c:pt>
                <c:pt idx="295">
                  <c:v>23.10.2022</c:v>
                </c:pt>
                <c:pt idx="296">
                  <c:v>24.10.2022</c:v>
                </c:pt>
                <c:pt idx="297">
                  <c:v>25.10.2022</c:v>
                </c:pt>
                <c:pt idx="298">
                  <c:v>26.10.2022</c:v>
                </c:pt>
                <c:pt idx="299">
                  <c:v>27.10.2022</c:v>
                </c:pt>
                <c:pt idx="300">
                  <c:v>28.10.2022</c:v>
                </c:pt>
                <c:pt idx="301">
                  <c:v>29.10.2022</c:v>
                </c:pt>
                <c:pt idx="302">
                  <c:v>30.10.2022</c:v>
                </c:pt>
                <c:pt idx="303">
                  <c:v>31.10.2022</c:v>
                </c:pt>
                <c:pt idx="304">
                  <c:v>01.11.2022</c:v>
                </c:pt>
                <c:pt idx="305">
                  <c:v>02.11.2022</c:v>
                </c:pt>
                <c:pt idx="306">
                  <c:v>03.11.2022</c:v>
                </c:pt>
                <c:pt idx="307">
                  <c:v>04.11.2022</c:v>
                </c:pt>
                <c:pt idx="308">
                  <c:v>05.11.2022</c:v>
                </c:pt>
                <c:pt idx="309">
                  <c:v>06.11.2022</c:v>
                </c:pt>
                <c:pt idx="310">
                  <c:v>07.11.2022</c:v>
                </c:pt>
                <c:pt idx="311">
                  <c:v>08.11.2022</c:v>
                </c:pt>
                <c:pt idx="312">
                  <c:v>09.11.2022</c:v>
                </c:pt>
                <c:pt idx="313">
                  <c:v>10.11.2022</c:v>
                </c:pt>
                <c:pt idx="314">
                  <c:v>11.11.2022</c:v>
                </c:pt>
                <c:pt idx="315">
                  <c:v>12.11.2022</c:v>
                </c:pt>
                <c:pt idx="316">
                  <c:v>13.11.2022</c:v>
                </c:pt>
                <c:pt idx="317">
                  <c:v>14.11.2022</c:v>
                </c:pt>
                <c:pt idx="318">
                  <c:v>15.11.2022</c:v>
                </c:pt>
                <c:pt idx="319">
                  <c:v>16.11.2022</c:v>
                </c:pt>
                <c:pt idx="320">
                  <c:v>17.11.2022</c:v>
                </c:pt>
                <c:pt idx="321">
                  <c:v>18.11.2022</c:v>
                </c:pt>
                <c:pt idx="322">
                  <c:v>19.11.2022</c:v>
                </c:pt>
                <c:pt idx="323">
                  <c:v>20.11.2022</c:v>
                </c:pt>
                <c:pt idx="324">
                  <c:v>21.11.2022</c:v>
                </c:pt>
                <c:pt idx="325">
                  <c:v>22.11.2022</c:v>
                </c:pt>
                <c:pt idx="326">
                  <c:v>23.11.2022</c:v>
                </c:pt>
                <c:pt idx="327">
                  <c:v>24.11.2022</c:v>
                </c:pt>
                <c:pt idx="328">
                  <c:v>25.11.2022</c:v>
                </c:pt>
                <c:pt idx="329">
                  <c:v>26.11.2022</c:v>
                </c:pt>
                <c:pt idx="330">
                  <c:v>27.11.2022</c:v>
                </c:pt>
                <c:pt idx="331">
                  <c:v>28.11.2022</c:v>
                </c:pt>
                <c:pt idx="332">
                  <c:v>29.11.2022</c:v>
                </c:pt>
                <c:pt idx="333">
                  <c:v>30.11.2022</c:v>
                </c:pt>
                <c:pt idx="334">
                  <c:v>01.12.2022</c:v>
                </c:pt>
                <c:pt idx="335">
                  <c:v>02.12.2022</c:v>
                </c:pt>
                <c:pt idx="336">
                  <c:v>03.12.2022</c:v>
                </c:pt>
                <c:pt idx="337">
                  <c:v>04.12.2022</c:v>
                </c:pt>
                <c:pt idx="338">
                  <c:v>05.12.2022</c:v>
                </c:pt>
                <c:pt idx="339">
                  <c:v>06.12.2022</c:v>
                </c:pt>
                <c:pt idx="340">
                  <c:v>07.12.2022</c:v>
                </c:pt>
                <c:pt idx="341">
                  <c:v>08.12.2022</c:v>
                </c:pt>
                <c:pt idx="342">
                  <c:v>09.12.2022</c:v>
                </c:pt>
                <c:pt idx="343">
                  <c:v>10.12.2022</c:v>
                </c:pt>
                <c:pt idx="344">
                  <c:v>11.12.2022</c:v>
                </c:pt>
                <c:pt idx="345">
                  <c:v>12.12.2022</c:v>
                </c:pt>
                <c:pt idx="346">
                  <c:v>13.12.2022</c:v>
                </c:pt>
                <c:pt idx="347">
                  <c:v>14.12.2022</c:v>
                </c:pt>
                <c:pt idx="348">
                  <c:v>15.12.2022</c:v>
                </c:pt>
                <c:pt idx="349">
                  <c:v>16.12.2022</c:v>
                </c:pt>
                <c:pt idx="350">
                  <c:v>17.12.2022</c:v>
                </c:pt>
                <c:pt idx="351">
                  <c:v>18.12.2022</c:v>
                </c:pt>
                <c:pt idx="352">
                  <c:v>19.12.2022</c:v>
                </c:pt>
                <c:pt idx="353">
                  <c:v>20.12.2022</c:v>
                </c:pt>
                <c:pt idx="354">
                  <c:v>21.12.2022</c:v>
                </c:pt>
                <c:pt idx="355">
                  <c:v>22.12.2022</c:v>
                </c:pt>
                <c:pt idx="356">
                  <c:v>23.12.2022</c:v>
                </c:pt>
                <c:pt idx="357">
                  <c:v>24.12.2022</c:v>
                </c:pt>
                <c:pt idx="358">
                  <c:v>25.12.2022</c:v>
                </c:pt>
                <c:pt idx="359">
                  <c:v>26.12.2022</c:v>
                </c:pt>
                <c:pt idx="360">
                  <c:v>27.12.2022</c:v>
                </c:pt>
                <c:pt idx="361">
                  <c:v>28.12.2022</c:v>
                </c:pt>
                <c:pt idx="362">
                  <c:v>29.12.2022</c:v>
                </c:pt>
                <c:pt idx="363">
                  <c:v>30.12.2022</c:v>
                </c:pt>
                <c:pt idx="364">
                  <c:v>31.12.2022</c:v>
                </c:pt>
              </c:strCache>
            </c:strRef>
          </c:cat>
          <c:val>
            <c:numRef>
              <c:f>Sheet1!$X$2:$X$366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588</c:v>
                </c:pt>
                <c:pt idx="320">
                  <c:v>142</c:v>
                </c:pt>
                <c:pt idx="321">
                  <c:v>192</c:v>
                </c:pt>
                <c:pt idx="322">
                  <c:v>120</c:v>
                </c:pt>
                <c:pt idx="323">
                  <c:v>119</c:v>
                </c:pt>
                <c:pt idx="324">
                  <c:v>272</c:v>
                </c:pt>
                <c:pt idx="325">
                  <c:v>149</c:v>
                </c:pt>
                <c:pt idx="326">
                  <c:v>227</c:v>
                </c:pt>
                <c:pt idx="327">
                  <c:v>146</c:v>
                </c:pt>
                <c:pt idx="328">
                  <c:v>359</c:v>
                </c:pt>
                <c:pt idx="329">
                  <c:v>351</c:v>
                </c:pt>
                <c:pt idx="330">
                  <c:v>547</c:v>
                </c:pt>
                <c:pt idx="331">
                  <c:v>476</c:v>
                </c:pt>
                <c:pt idx="332">
                  <c:v>6685</c:v>
                </c:pt>
                <c:pt idx="333">
                  <c:v>3723</c:v>
                </c:pt>
                <c:pt idx="334">
                  <c:v>2109</c:v>
                </c:pt>
                <c:pt idx="335">
                  <c:v>2782</c:v>
                </c:pt>
                <c:pt idx="336">
                  <c:v>7321</c:v>
                </c:pt>
                <c:pt idx="337">
                  <c:v>13760</c:v>
                </c:pt>
                <c:pt idx="338">
                  <c:v>70352</c:v>
                </c:pt>
                <c:pt idx="339">
                  <c:v>91106</c:v>
                </c:pt>
                <c:pt idx="340">
                  <c:v>106937</c:v>
                </c:pt>
                <c:pt idx="341">
                  <c:v>92838</c:v>
                </c:pt>
                <c:pt idx="342">
                  <c:v>89515</c:v>
                </c:pt>
                <c:pt idx="343">
                  <c:v>95516</c:v>
                </c:pt>
                <c:pt idx="344">
                  <c:v>85299</c:v>
                </c:pt>
                <c:pt idx="345">
                  <c:v>88470</c:v>
                </c:pt>
                <c:pt idx="346">
                  <c:v>86759</c:v>
                </c:pt>
                <c:pt idx="347">
                  <c:v>94757</c:v>
                </c:pt>
                <c:pt idx="348">
                  <c:v>81245</c:v>
                </c:pt>
                <c:pt idx="349">
                  <c:v>87825</c:v>
                </c:pt>
                <c:pt idx="350">
                  <c:v>90514</c:v>
                </c:pt>
                <c:pt idx="351">
                  <c:v>89163</c:v>
                </c:pt>
                <c:pt idx="352">
                  <c:v>89080</c:v>
                </c:pt>
                <c:pt idx="353">
                  <c:v>90435</c:v>
                </c:pt>
                <c:pt idx="354">
                  <c:v>84448</c:v>
                </c:pt>
                <c:pt idx="355">
                  <c:v>83419</c:v>
                </c:pt>
                <c:pt idx="356">
                  <c:v>83550</c:v>
                </c:pt>
                <c:pt idx="357">
                  <c:v>74215</c:v>
                </c:pt>
                <c:pt idx="358">
                  <c:v>115085</c:v>
                </c:pt>
                <c:pt idx="359">
                  <c:v>127663</c:v>
                </c:pt>
                <c:pt idx="360">
                  <c:v>135636</c:v>
                </c:pt>
                <c:pt idx="361">
                  <c:v>131471</c:v>
                </c:pt>
                <c:pt idx="362">
                  <c:v>118288</c:v>
                </c:pt>
                <c:pt idx="363">
                  <c:v>117678</c:v>
                </c:pt>
                <c:pt idx="364">
                  <c:v>131096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31F0-4B2F-99E0-6CB73B3F1E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719392"/>
        <c:axId val="347719720"/>
      </c:lineChart>
      <c:catAx>
        <c:axId val="347719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719720"/>
        <c:crosses val="autoZero"/>
        <c:auto val="1"/>
        <c:lblAlgn val="ctr"/>
        <c:lblOffset val="100"/>
        <c:noMultiLvlLbl val="0"/>
      </c:catAx>
      <c:valAx>
        <c:axId val="347719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719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8C647-3772-42E3-BFDA-F31CC8E30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Private Video Views | 01 Offizielle WDR Angebote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06A2FC-F6B4-4C39-BA96-3109A09DA7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83324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F1870D-79CF-44AE-B87F-771313579E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01.01.2022 - 31.12.2022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912AFA-1BFE-4A77-8CCC-1694F0939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5081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Private Video Views | 01 Offizielle WDR Angebote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Private Video Views | 01 Offizielle WDR Angebote</dc:title>
  <dc:creator>Administrator</dc:creator>
  <cp:lastModifiedBy>Administrator</cp:lastModifiedBy>
  <cp:revision>1</cp:revision>
  <dcterms:created xsi:type="dcterms:W3CDTF">2023-01-17T15:06:49Z</dcterms:created>
  <dcterms:modified xsi:type="dcterms:W3CDTF">2023-01-17T15:07:14Z</dcterms:modified>
</cp:coreProperties>
</file>