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21gramm.wdr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Sheet1!$A$2:$A$185</c:f>
              <c:strCache>
                <c:ptCount val="184"/>
                <c:pt idx="0">
                  <c:v>01.03.2022</c:v>
                </c:pt>
                <c:pt idx="1">
                  <c:v>02.03.2022</c:v>
                </c:pt>
                <c:pt idx="2">
                  <c:v>03.03.2022</c:v>
                </c:pt>
                <c:pt idx="3">
                  <c:v>04.03.2022</c:v>
                </c:pt>
                <c:pt idx="4">
                  <c:v>05.03.2022</c:v>
                </c:pt>
                <c:pt idx="5">
                  <c:v>06.03.2022</c:v>
                </c:pt>
                <c:pt idx="6">
                  <c:v>07.03.2022</c:v>
                </c:pt>
                <c:pt idx="7">
                  <c:v>08.03.2022</c:v>
                </c:pt>
                <c:pt idx="8">
                  <c:v>09.03.2022</c:v>
                </c:pt>
                <c:pt idx="9">
                  <c:v>10.03.2022</c:v>
                </c:pt>
                <c:pt idx="10">
                  <c:v>11.03.2022</c:v>
                </c:pt>
                <c:pt idx="11">
                  <c:v>12.03.2022</c:v>
                </c:pt>
                <c:pt idx="12">
                  <c:v>13.03.2022</c:v>
                </c:pt>
                <c:pt idx="13">
                  <c:v>14.03.2022</c:v>
                </c:pt>
                <c:pt idx="14">
                  <c:v>15.03.2022</c:v>
                </c:pt>
                <c:pt idx="15">
                  <c:v>16.03.2022</c:v>
                </c:pt>
                <c:pt idx="16">
                  <c:v>17.03.2022</c:v>
                </c:pt>
                <c:pt idx="17">
                  <c:v>18.03.2022</c:v>
                </c:pt>
                <c:pt idx="18">
                  <c:v>19.03.2022</c:v>
                </c:pt>
                <c:pt idx="19">
                  <c:v>20.03.2022</c:v>
                </c:pt>
                <c:pt idx="20">
                  <c:v>21.03.2022</c:v>
                </c:pt>
                <c:pt idx="21">
                  <c:v>22.03.2022</c:v>
                </c:pt>
                <c:pt idx="22">
                  <c:v>23.03.2022</c:v>
                </c:pt>
                <c:pt idx="23">
                  <c:v>24.03.2022</c:v>
                </c:pt>
                <c:pt idx="24">
                  <c:v>25.03.2022</c:v>
                </c:pt>
                <c:pt idx="25">
                  <c:v>26.03.2022</c:v>
                </c:pt>
                <c:pt idx="26">
                  <c:v>27.03.2022</c:v>
                </c:pt>
                <c:pt idx="27">
                  <c:v>28.03.2022</c:v>
                </c:pt>
                <c:pt idx="28">
                  <c:v>29.03.2022</c:v>
                </c:pt>
                <c:pt idx="29">
                  <c:v>30.03.2022</c:v>
                </c:pt>
                <c:pt idx="30">
                  <c:v>31.03.2022</c:v>
                </c:pt>
                <c:pt idx="31">
                  <c:v>01.04.2022</c:v>
                </c:pt>
                <c:pt idx="32">
                  <c:v>02.04.2022</c:v>
                </c:pt>
                <c:pt idx="33">
                  <c:v>03.04.2022</c:v>
                </c:pt>
                <c:pt idx="34">
                  <c:v>04.04.2022</c:v>
                </c:pt>
                <c:pt idx="35">
                  <c:v>05.04.2022</c:v>
                </c:pt>
                <c:pt idx="36">
                  <c:v>06.04.2022</c:v>
                </c:pt>
                <c:pt idx="37">
                  <c:v>07.04.2022</c:v>
                </c:pt>
                <c:pt idx="38">
                  <c:v>08.04.2022</c:v>
                </c:pt>
                <c:pt idx="39">
                  <c:v>09.04.2022</c:v>
                </c:pt>
                <c:pt idx="40">
                  <c:v>10.04.2022</c:v>
                </c:pt>
                <c:pt idx="41">
                  <c:v>11.04.2022</c:v>
                </c:pt>
                <c:pt idx="42">
                  <c:v>12.04.2022</c:v>
                </c:pt>
                <c:pt idx="43">
                  <c:v>13.04.2022</c:v>
                </c:pt>
                <c:pt idx="44">
                  <c:v>14.04.2022</c:v>
                </c:pt>
                <c:pt idx="45">
                  <c:v>15.04.2022</c:v>
                </c:pt>
                <c:pt idx="46">
                  <c:v>16.04.2022</c:v>
                </c:pt>
                <c:pt idx="47">
                  <c:v>17.04.2022</c:v>
                </c:pt>
                <c:pt idx="48">
                  <c:v>18.04.2022</c:v>
                </c:pt>
                <c:pt idx="49">
                  <c:v>19.04.2022</c:v>
                </c:pt>
                <c:pt idx="50">
                  <c:v>20.04.2022</c:v>
                </c:pt>
                <c:pt idx="51">
                  <c:v>21.04.2022</c:v>
                </c:pt>
                <c:pt idx="52">
                  <c:v>22.04.2022</c:v>
                </c:pt>
                <c:pt idx="53">
                  <c:v>23.04.2022</c:v>
                </c:pt>
                <c:pt idx="54">
                  <c:v>24.04.2022</c:v>
                </c:pt>
                <c:pt idx="55">
                  <c:v>25.04.2022</c:v>
                </c:pt>
                <c:pt idx="56">
                  <c:v>26.04.2022</c:v>
                </c:pt>
                <c:pt idx="57">
                  <c:v>27.04.2022</c:v>
                </c:pt>
                <c:pt idx="58">
                  <c:v>28.04.2022</c:v>
                </c:pt>
                <c:pt idx="59">
                  <c:v>29.04.2022</c:v>
                </c:pt>
                <c:pt idx="60">
                  <c:v>30.04.2022</c:v>
                </c:pt>
                <c:pt idx="61">
                  <c:v>01.05.2022</c:v>
                </c:pt>
                <c:pt idx="62">
                  <c:v>02.05.2022</c:v>
                </c:pt>
                <c:pt idx="63">
                  <c:v>03.05.2022</c:v>
                </c:pt>
                <c:pt idx="64">
                  <c:v>04.05.2022</c:v>
                </c:pt>
                <c:pt idx="65">
                  <c:v>05.05.2022</c:v>
                </c:pt>
                <c:pt idx="66">
                  <c:v>06.05.2022</c:v>
                </c:pt>
                <c:pt idx="67">
                  <c:v>07.05.2022</c:v>
                </c:pt>
                <c:pt idx="68">
                  <c:v>08.05.2022</c:v>
                </c:pt>
                <c:pt idx="69">
                  <c:v>09.05.2022</c:v>
                </c:pt>
                <c:pt idx="70">
                  <c:v>10.05.2022</c:v>
                </c:pt>
                <c:pt idx="71">
                  <c:v>11.05.2022</c:v>
                </c:pt>
                <c:pt idx="72">
                  <c:v>12.05.2022</c:v>
                </c:pt>
                <c:pt idx="73">
                  <c:v>13.05.2022</c:v>
                </c:pt>
                <c:pt idx="74">
                  <c:v>14.05.2022</c:v>
                </c:pt>
                <c:pt idx="75">
                  <c:v>15.05.2022</c:v>
                </c:pt>
                <c:pt idx="76">
                  <c:v>16.05.2022</c:v>
                </c:pt>
                <c:pt idx="77">
                  <c:v>17.05.2022</c:v>
                </c:pt>
                <c:pt idx="78">
                  <c:v>18.05.2022</c:v>
                </c:pt>
                <c:pt idx="79">
                  <c:v>19.05.2022</c:v>
                </c:pt>
                <c:pt idx="80">
                  <c:v>20.05.2022</c:v>
                </c:pt>
                <c:pt idx="81">
                  <c:v>21.05.2022</c:v>
                </c:pt>
                <c:pt idx="82">
                  <c:v>22.05.2022</c:v>
                </c:pt>
                <c:pt idx="83">
                  <c:v>23.05.2022</c:v>
                </c:pt>
                <c:pt idx="84">
                  <c:v>24.05.2022</c:v>
                </c:pt>
                <c:pt idx="85">
                  <c:v>25.05.2022</c:v>
                </c:pt>
                <c:pt idx="86">
                  <c:v>26.05.2022</c:v>
                </c:pt>
                <c:pt idx="87">
                  <c:v>27.05.2022</c:v>
                </c:pt>
                <c:pt idx="88">
                  <c:v>28.05.2022</c:v>
                </c:pt>
                <c:pt idx="89">
                  <c:v>29.05.2022</c:v>
                </c:pt>
                <c:pt idx="90">
                  <c:v>30.05.2022</c:v>
                </c:pt>
                <c:pt idx="91">
                  <c:v>31.05.2022</c:v>
                </c:pt>
                <c:pt idx="92">
                  <c:v>01.06.2022</c:v>
                </c:pt>
                <c:pt idx="93">
                  <c:v>02.06.2022</c:v>
                </c:pt>
                <c:pt idx="94">
                  <c:v>03.06.2022</c:v>
                </c:pt>
                <c:pt idx="95">
                  <c:v>04.06.2022</c:v>
                </c:pt>
                <c:pt idx="96">
                  <c:v>05.06.2022</c:v>
                </c:pt>
                <c:pt idx="97">
                  <c:v>06.06.2022</c:v>
                </c:pt>
                <c:pt idx="98">
                  <c:v>07.06.2022</c:v>
                </c:pt>
                <c:pt idx="99">
                  <c:v>08.06.2022</c:v>
                </c:pt>
                <c:pt idx="100">
                  <c:v>09.06.2022</c:v>
                </c:pt>
                <c:pt idx="101">
                  <c:v>10.06.2022</c:v>
                </c:pt>
                <c:pt idx="102">
                  <c:v>11.06.2022</c:v>
                </c:pt>
                <c:pt idx="103">
                  <c:v>12.06.2022</c:v>
                </c:pt>
                <c:pt idx="104">
                  <c:v>13.06.2022</c:v>
                </c:pt>
                <c:pt idx="105">
                  <c:v>14.06.2022</c:v>
                </c:pt>
                <c:pt idx="106">
                  <c:v>15.06.2022</c:v>
                </c:pt>
                <c:pt idx="107">
                  <c:v>16.06.2022</c:v>
                </c:pt>
                <c:pt idx="108">
                  <c:v>17.06.2022</c:v>
                </c:pt>
                <c:pt idx="109">
                  <c:v>18.06.2022</c:v>
                </c:pt>
                <c:pt idx="110">
                  <c:v>19.06.2022</c:v>
                </c:pt>
                <c:pt idx="111">
                  <c:v>20.06.2022</c:v>
                </c:pt>
                <c:pt idx="112">
                  <c:v>21.06.2022</c:v>
                </c:pt>
                <c:pt idx="113">
                  <c:v>22.06.2022</c:v>
                </c:pt>
                <c:pt idx="114">
                  <c:v>23.06.2022</c:v>
                </c:pt>
                <c:pt idx="115">
                  <c:v>24.06.2022</c:v>
                </c:pt>
                <c:pt idx="116">
                  <c:v>25.06.2022</c:v>
                </c:pt>
                <c:pt idx="117">
                  <c:v>26.06.2022</c:v>
                </c:pt>
                <c:pt idx="118">
                  <c:v>27.06.2022</c:v>
                </c:pt>
                <c:pt idx="119">
                  <c:v>28.06.2022</c:v>
                </c:pt>
                <c:pt idx="120">
                  <c:v>29.06.2022</c:v>
                </c:pt>
                <c:pt idx="121">
                  <c:v>30.06.2022</c:v>
                </c:pt>
                <c:pt idx="122">
                  <c:v>01.07.2022</c:v>
                </c:pt>
                <c:pt idx="123">
                  <c:v>02.07.2022</c:v>
                </c:pt>
                <c:pt idx="124">
                  <c:v>03.07.2022</c:v>
                </c:pt>
                <c:pt idx="125">
                  <c:v>04.07.2022</c:v>
                </c:pt>
                <c:pt idx="126">
                  <c:v>05.07.2022</c:v>
                </c:pt>
                <c:pt idx="127">
                  <c:v>06.07.2022</c:v>
                </c:pt>
                <c:pt idx="128">
                  <c:v>07.07.2022</c:v>
                </c:pt>
                <c:pt idx="129">
                  <c:v>08.07.2022</c:v>
                </c:pt>
                <c:pt idx="130">
                  <c:v>09.07.2022</c:v>
                </c:pt>
                <c:pt idx="131">
                  <c:v>10.07.2022</c:v>
                </c:pt>
                <c:pt idx="132">
                  <c:v>11.07.2022</c:v>
                </c:pt>
                <c:pt idx="133">
                  <c:v>12.07.2022</c:v>
                </c:pt>
                <c:pt idx="134">
                  <c:v>13.07.2022</c:v>
                </c:pt>
                <c:pt idx="135">
                  <c:v>14.07.2022</c:v>
                </c:pt>
                <c:pt idx="136">
                  <c:v>15.07.2022</c:v>
                </c:pt>
                <c:pt idx="137">
                  <c:v>16.07.2022</c:v>
                </c:pt>
                <c:pt idx="138">
                  <c:v>17.07.2022</c:v>
                </c:pt>
                <c:pt idx="139">
                  <c:v>18.07.2022</c:v>
                </c:pt>
                <c:pt idx="140">
                  <c:v>19.07.2022</c:v>
                </c:pt>
                <c:pt idx="141">
                  <c:v>20.07.2022</c:v>
                </c:pt>
                <c:pt idx="142">
                  <c:v>21.07.2022</c:v>
                </c:pt>
                <c:pt idx="143">
                  <c:v>22.07.2022</c:v>
                </c:pt>
                <c:pt idx="144">
                  <c:v>23.07.2022</c:v>
                </c:pt>
                <c:pt idx="145">
                  <c:v>24.07.2022</c:v>
                </c:pt>
                <c:pt idx="146">
                  <c:v>25.07.2022</c:v>
                </c:pt>
                <c:pt idx="147">
                  <c:v>26.07.2022</c:v>
                </c:pt>
                <c:pt idx="148">
                  <c:v>27.07.2022</c:v>
                </c:pt>
                <c:pt idx="149">
                  <c:v>28.07.2022</c:v>
                </c:pt>
                <c:pt idx="150">
                  <c:v>29.07.2022</c:v>
                </c:pt>
                <c:pt idx="151">
                  <c:v>30.07.2022</c:v>
                </c:pt>
                <c:pt idx="152">
                  <c:v>31.07.2022</c:v>
                </c:pt>
                <c:pt idx="153">
                  <c:v>01.08.2022</c:v>
                </c:pt>
                <c:pt idx="154">
                  <c:v>02.08.2022</c:v>
                </c:pt>
                <c:pt idx="155">
                  <c:v>03.08.2022</c:v>
                </c:pt>
                <c:pt idx="156">
                  <c:v>04.08.2022</c:v>
                </c:pt>
                <c:pt idx="157">
                  <c:v>05.08.2022</c:v>
                </c:pt>
                <c:pt idx="158">
                  <c:v>06.08.2022</c:v>
                </c:pt>
                <c:pt idx="159">
                  <c:v>07.08.2022</c:v>
                </c:pt>
                <c:pt idx="160">
                  <c:v>08.08.2022</c:v>
                </c:pt>
                <c:pt idx="161">
                  <c:v>09.08.2022</c:v>
                </c:pt>
                <c:pt idx="162">
                  <c:v>10.08.2022</c:v>
                </c:pt>
                <c:pt idx="163">
                  <c:v>11.08.2022</c:v>
                </c:pt>
                <c:pt idx="164">
                  <c:v>12.08.2022</c:v>
                </c:pt>
                <c:pt idx="165">
                  <c:v>13.08.2022</c:v>
                </c:pt>
                <c:pt idx="166">
                  <c:v>14.08.2022</c:v>
                </c:pt>
                <c:pt idx="167">
                  <c:v>15.08.2022</c:v>
                </c:pt>
                <c:pt idx="168">
                  <c:v>16.08.2022</c:v>
                </c:pt>
                <c:pt idx="169">
                  <c:v>17.08.2022</c:v>
                </c:pt>
                <c:pt idx="170">
                  <c:v>18.08.2022</c:v>
                </c:pt>
                <c:pt idx="171">
                  <c:v>19.08.2022</c:v>
                </c:pt>
                <c:pt idx="172">
                  <c:v>20.08.2022</c:v>
                </c:pt>
                <c:pt idx="173">
                  <c:v>21.08.2022</c:v>
                </c:pt>
                <c:pt idx="174">
                  <c:v>22.08.2022</c:v>
                </c:pt>
                <c:pt idx="175">
                  <c:v>23.08.2022</c:v>
                </c:pt>
                <c:pt idx="176">
                  <c:v>24.08.2022</c:v>
                </c:pt>
                <c:pt idx="177">
                  <c:v>25.08.2022</c:v>
                </c:pt>
                <c:pt idx="178">
                  <c:v>26.08.2022</c:v>
                </c:pt>
                <c:pt idx="179">
                  <c:v>27.08.2022</c:v>
                </c:pt>
                <c:pt idx="180">
                  <c:v>28.08.2022</c:v>
                </c:pt>
                <c:pt idx="181">
                  <c:v>29.08.2022</c:v>
                </c:pt>
                <c:pt idx="182">
                  <c:v>30.08.2022</c:v>
                </c:pt>
                <c:pt idx="183">
                  <c:v>31.08.2022</c:v>
                </c:pt>
              </c:strCache>
            </c:strRef>
          </c:cat>
          <c:val>
            <c:numRef>
              <c:f>Sheet1!$B$2:$B$185</c:f>
              <c:numCache>
                <c:formatCode>General</c:formatCode>
                <c:ptCount val="18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1</c:v>
                </c:pt>
                <c:pt idx="33">
                  <c:v>1</c:v>
                </c:pt>
                <c:pt idx="34">
                  <c:v>2</c:v>
                </c:pt>
                <c:pt idx="35">
                  <c:v>1</c:v>
                </c:pt>
                <c:pt idx="36">
                  <c:v>2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  <c:pt idx="52">
                  <c:v>2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2</c:v>
                </c:pt>
                <c:pt idx="57">
                  <c:v>1</c:v>
                </c:pt>
                <c:pt idx="58">
                  <c:v>2</c:v>
                </c:pt>
                <c:pt idx="59">
                  <c:v>2</c:v>
                </c:pt>
                <c:pt idx="60">
                  <c:v>1</c:v>
                </c:pt>
                <c:pt idx="61">
                  <c:v>1</c:v>
                </c:pt>
                <c:pt idx="62">
                  <c:v>0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2</c:v>
                </c:pt>
                <c:pt idx="78">
                  <c:v>1</c:v>
                </c:pt>
                <c:pt idx="79">
                  <c:v>1</c:v>
                </c:pt>
                <c:pt idx="80">
                  <c:v>2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2</c:v>
                </c:pt>
                <c:pt idx="101">
                  <c:v>1</c:v>
                </c:pt>
                <c:pt idx="102">
                  <c:v>1</c:v>
                </c:pt>
                <c:pt idx="103">
                  <c:v>2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2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2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2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2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2</c:v>
                </c:pt>
                <c:pt idx="162">
                  <c:v>1</c:v>
                </c:pt>
                <c:pt idx="163">
                  <c:v>0</c:v>
                </c:pt>
                <c:pt idx="164">
                  <c:v>1</c:v>
                </c:pt>
                <c:pt idx="165">
                  <c:v>1</c:v>
                </c:pt>
                <c:pt idx="166">
                  <c:v>2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A1-4515-A6DB-68E88D1C5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786536"/>
        <c:axId val="323787520"/>
      </c:lineChart>
      <c:catAx>
        <c:axId val="32378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87520"/>
        <c:crosses val="autoZero"/>
        <c:auto val="1"/>
        <c:lblAlgn val="ctr"/>
        <c:lblOffset val="100"/>
        <c:noMultiLvlLbl val="0"/>
      </c:catAx>
      <c:valAx>
        <c:axId val="32378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8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82EB-0B23-4415-8A8B-6CC3AB8D5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21gramm.wdr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87BE3B-EB7F-4BC7-8C27-B07EA6C35F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11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0CF70-0C3D-4DAC-B09F-6B3649A16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01.03.2022 - 31.08.2022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6F620-9860-44B4-B0A7-CA1068CE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13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21gramm.wdr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21gramm.wdr</dc:title>
  <dc:creator>Administrator</dc:creator>
  <cp:lastModifiedBy>Administrator</cp:lastModifiedBy>
  <cp:revision>1</cp:revision>
  <dcterms:created xsi:type="dcterms:W3CDTF">2022-09-19T11:24:59Z</dcterms:created>
  <dcterms:modified xsi:type="dcterms:W3CDTF">2022-09-19T11:25:18Z</dcterms:modified>
</cp:coreProperties>
</file>