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AF72A-B861-4E40-B949-111FC2AD5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 WDR Angeb. OHNE PHÖNIX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DCF84-A6E0-4C3A-AA8A-B1F454CDFB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743479"/>
              </p:ext>
            </p:extLst>
          </p:nvPr>
        </p:nvGraphicFramePr>
        <p:xfrm>
          <a:off x="457200" y="1731963"/>
          <a:ext cx="781812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00949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5434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7222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9852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616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5211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4970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191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8331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2165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645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3937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03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81186282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15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5820318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53403211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91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35060756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02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Elefant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32707023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62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27217311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15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Comedy &amp; Satire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6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75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174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A9030-4DAE-4B46-A9BD-F8E2E52DC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01.06.2022 - 30.06.2022</a:t>
            </a:r>
          </a:p>
        </p:txBody>
      </p:sp>
    </p:spTree>
    <p:extLst>
      <p:ext uri="{BB962C8B-B14F-4D97-AF65-F5344CB8AC3E}">
        <p14:creationId xmlns:p14="http://schemas.microsoft.com/office/powerpoint/2010/main" val="3740650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F7C75-ACFE-49EA-BA44-5773F6A9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 WDR Angeb. OHNE PHÖNIX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2A3D8-9E2F-4980-80FC-F4256432D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889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70451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6865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0264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6920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3611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754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2309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0454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8535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2906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256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4783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69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6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Rockpalast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0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11499624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7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7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5838834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89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87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Lokalzeit MordOrte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6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08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CE69C-BDB3-441F-BC25-2171303C3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01.06.2022 - 30.06.2022</a:t>
            </a:r>
          </a:p>
        </p:txBody>
      </p:sp>
    </p:spTree>
    <p:extLst>
      <p:ext uri="{BB962C8B-B14F-4D97-AF65-F5344CB8AC3E}">
        <p14:creationId xmlns:p14="http://schemas.microsoft.com/office/powerpoint/2010/main" val="315344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3364D-FBD1-41A1-A848-30DD778B5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 WDR Angeb. OHNE PHÖNIX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02F87F-F22B-473A-AF36-DE220F615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888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28587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2173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4436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8127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4435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1503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5167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5183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6428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133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891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8382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8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33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65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 Müsste 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2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Generation F – Die Dokuserie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765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309A3-354A-41D7-AF8A-8458859A0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01.06.2022 - 30.06.2022</a:t>
            </a:r>
          </a:p>
        </p:txBody>
      </p:sp>
    </p:spTree>
    <p:extLst>
      <p:ext uri="{BB962C8B-B14F-4D97-AF65-F5344CB8AC3E}">
        <p14:creationId xmlns:p14="http://schemas.microsoft.com/office/powerpoint/2010/main" val="2371305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411</Words>
  <Application>Microsoft Office PowerPoint</Application>
  <PresentationFormat>On-screen Show (4:3)</PresentationFormat>
  <Paragraphs>282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Private Key Metrics Table | 01 WDR Angeb. OHNE PHÖNIX - 1 of 3</vt:lpstr>
      <vt:lpstr>Youtube Private Key Metrics Table | 01 WDR Angeb. OHNE PHÖNIX - 2 of 3</vt:lpstr>
      <vt:lpstr>Youtube Private Key Metrics Table | 01 WDR Angeb. OHNE PHÖNIX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Key Metrics Table | 01 WDR Angeb. OHNE PHÖNIX - 1 of 3</dc:title>
  <dc:creator>Administrator</dc:creator>
  <cp:lastModifiedBy>Administrator</cp:lastModifiedBy>
  <cp:revision>1</cp:revision>
  <dcterms:created xsi:type="dcterms:W3CDTF">2022-08-10T09:50:11Z</dcterms:created>
  <dcterms:modified xsi:type="dcterms:W3CDTF">2022-08-10T09:51:59Z</dcterms:modified>
</cp:coreProperties>
</file>