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7BCD8-92EF-4492-9953-1627893B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01.1.06. COSMO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1A428-6AD2-4415-AFE1-8F5CB2987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52165"/>
              </p:ext>
            </p:extLst>
          </p:nvPr>
        </p:nvGraphicFramePr>
        <p:xfrm>
          <a:off x="457200" y="1731963"/>
          <a:ext cx="7735824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46112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52190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6963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580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8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650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589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79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4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- 2022-05-17 11:17:43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https://i.ytimg.com/vi/AL-NTPoucao/hqdefault.jpg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2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- 2022-05-16 07:08:34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https://i.ytimg.com/vi/KZgEZj-ZQxY/hqdefault.jpg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16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- 2022-05-13 12:28:08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https://i.ytimg.com/vi/gDNqbQ7c55c/hqdefault.jpg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1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- 2022-05-12 12:00:00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https://i.ytimg.com/vi/-fZ4KGE4dzE/hqdefault.jpg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1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- 2022-05-10 11:24:34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https://i.ytimg.com/vi/nTCyuNiEbUw/hqdefault.jpg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7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- 2022-05-09 07:24:33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https://i.ytimg.com/vi/41_65ExocCE/hqdefault.jpg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0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- 2022-05-06 08:05:06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https://i.ytimg.com/vi/rsMntpsDDmA/hqdefault.jpg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1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- 2022-05-04 14:12:13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https://i.ytimg.com/vi/scIRvkb9_zk/hqdefault.jpg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1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- 2022-04-26 16:00:12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https://i.ytimg.com/vi/bjsTxoZ1U6M/hqdefault.jpg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00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B10BE-C539-481E-83EC-A71C03F6A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01.03.2021 - 18.05.2022</a:t>
            </a:r>
          </a:p>
        </p:txBody>
      </p:sp>
    </p:spTree>
    <p:extLst>
      <p:ext uri="{BB962C8B-B14F-4D97-AF65-F5344CB8AC3E}">
        <p14:creationId xmlns:p14="http://schemas.microsoft.com/office/powerpoint/2010/main" val="2061323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07D7-52BB-4B33-A834-C4770D066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01.1.06. COSMO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70D4C-F127-4D4C-8B09-23BD00230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32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68519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77415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3308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68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618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225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530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055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5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- 2022-04-26 12:36:04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https://i.ytimg.com/vi/nDSoI99SOMo/hqdefault.jpg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9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- 2022-04-26 10:18:57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https://i.ytimg.com/vi/sQO2Jqpzouo/hqdefault.jpg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58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- 2022-04-13 15:39:05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https://i.ytimg.com/vi/oF3v3NYrKWE/hqdefault.jpg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04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- 2021-03-05 11:23:17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https://i.ytimg.com/vi/MMan_FsdQRk/hqdefault.jpg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94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39CAE-06FD-448C-9AED-BEC7F7ABC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01.03.2021 - 18.05.2022</a:t>
            </a:r>
          </a:p>
        </p:txBody>
      </p:sp>
    </p:spTree>
    <p:extLst>
      <p:ext uri="{BB962C8B-B14F-4D97-AF65-F5344CB8AC3E}">
        <p14:creationId xmlns:p14="http://schemas.microsoft.com/office/powerpoint/2010/main" val="2828447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394</Words>
  <Application>Microsoft Office PowerPoint</Application>
  <PresentationFormat>On-screen Show (4:3)</PresentationFormat>
  <Paragraphs>111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01.1.06. COSMO - 1 of 2</vt:lpstr>
      <vt:lpstr>Youtube Videos Table | 01.1.06. COSMO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01.1.06. COSMO - 1 of 2</dc:title>
  <dc:creator>Administrator</dc:creator>
  <cp:lastModifiedBy>Administrator</cp:lastModifiedBy>
  <cp:revision>1</cp:revision>
  <dcterms:created xsi:type="dcterms:W3CDTF">2022-05-18T09:38:10Z</dcterms:created>
  <dcterms:modified xsi:type="dcterms:W3CDTF">2022-05-18T09:38:41Z</dcterms:modified>
</cp:coreProperties>
</file>