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2F01-4122-93BF-230DF08A5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69376"/>
        <c:axId val="327470032"/>
      </c:lineChart>
      <c:catAx>
        <c:axId val="3274693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70032"/>
        <c:crosses val="autoZero"/>
        <c:auto val="1"/>
        <c:lblAlgn val="ctr"/>
        <c:lblOffset val="100"/>
        <c:noMultiLvlLbl val="0"/>
      </c:catAx>
      <c:valAx>
        <c:axId val="32747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8009F-A106-4DCD-9152-075CDFC6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 Views (ab 10 sek.) | Sportschau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22410-C038-4E63-8A33-9C3C1D893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07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B9BA8-1B47-4725-8607-17445BCAA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916A2-FED1-49E5-B146-D21FB4324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34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Views (ab 10 sek.) | 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(ab 10 sek.) | Sportschau</dc:title>
  <dc:creator>Administrator</dc:creator>
  <cp:lastModifiedBy>Administrator</cp:lastModifiedBy>
  <cp:revision>1</cp:revision>
  <dcterms:created xsi:type="dcterms:W3CDTF">2022-05-05T09:17:36Z</dcterms:created>
  <dcterms:modified xsi:type="dcterms:W3CDTF">2022-05-05T09:17:51Z</dcterms:modified>
</cp:coreProperties>
</file>