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Sheet1!$A$2:$A$366</c:f>
            </c:multiLvlStrRef>
          </c:cat>
          <c:val>
            <c:numRef>
              <c:f>Sheet1!$B$2:$B$366</c:f>
            </c:numRef>
          </c:val>
          <c:smooth val="0"/>
          <c:extLst>
            <c:ext xmlns:c16="http://schemas.microsoft.com/office/drawing/2014/chart" uri="{C3380CC4-5D6E-409C-BE32-E72D297353CC}">
              <c16:uniqueId val="{00000000-63AE-4521-8968-099A59CC40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597296"/>
        <c:axId val="357597952"/>
      </c:lineChart>
      <c:catAx>
        <c:axId val="357597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97952"/>
        <c:crosses val="autoZero"/>
        <c:auto val="1"/>
        <c:lblAlgn val="ctr"/>
        <c:lblOffset val="100"/>
        <c:noMultiLvlLbl val="0"/>
      </c:catAx>
      <c:valAx>
        <c:axId val="35759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9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56409-8049-4595-8BFF-1139B1B4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diemaus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73C21D-98FD-4CC1-AB2F-C01B4E28AB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9668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39CEC-AB74-457E-9577-CEABE1795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01.03.2021 - 28.02.2022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070879-DA9A-4421-94C5-1540AD55D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diemaus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diemaus</dc:title>
  <dc:creator>Administrator</dc:creator>
  <cp:lastModifiedBy>Administrator</cp:lastModifiedBy>
  <cp:revision>1</cp:revision>
  <dcterms:created xsi:type="dcterms:W3CDTF">2022-03-13T11:48:47Z</dcterms:created>
  <dcterms:modified xsi:type="dcterms:W3CDTF">2022-03-13T11:49:01Z</dcterms:modified>
</cp:coreProperties>
</file>