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9"/>
      <p:bold r:id="rId20"/>
      <p:italic r:id="rId21"/>
      <p:boldItalic r:id="rId2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sportschau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Sheet1!$A$2:$A$31</c:f>
              <c:strCache>
                <c:ptCount val="30"/>
                <c:pt idx="0">
                  <c:v>01.06.2018</c:v>
                </c:pt>
                <c:pt idx="1">
                  <c:v>02.06.2018</c:v>
                </c:pt>
                <c:pt idx="2">
                  <c:v>03.06.2018</c:v>
                </c:pt>
                <c:pt idx="3">
                  <c:v>04.06.2018</c:v>
                </c:pt>
                <c:pt idx="4">
                  <c:v>05.06.2018</c:v>
                </c:pt>
                <c:pt idx="5">
                  <c:v>06.06.2018</c:v>
                </c:pt>
                <c:pt idx="6">
                  <c:v>07.06.2018</c:v>
                </c:pt>
                <c:pt idx="7">
                  <c:v>08.06.2018</c:v>
                </c:pt>
                <c:pt idx="8">
                  <c:v>09.06.2018</c:v>
                </c:pt>
                <c:pt idx="9">
                  <c:v>10.06.2018</c:v>
                </c:pt>
                <c:pt idx="10">
                  <c:v>11.06.2018</c:v>
                </c:pt>
                <c:pt idx="11">
                  <c:v>12.06.2018</c:v>
                </c:pt>
                <c:pt idx="12">
                  <c:v>13.06.2018</c:v>
                </c:pt>
                <c:pt idx="13">
                  <c:v>14.06.2018</c:v>
                </c:pt>
                <c:pt idx="14">
                  <c:v>15.06.2018</c:v>
                </c:pt>
                <c:pt idx="15">
                  <c:v>16.06.2018</c:v>
                </c:pt>
                <c:pt idx="16">
                  <c:v>17.06.2018</c:v>
                </c:pt>
                <c:pt idx="17">
                  <c:v>18.06.2018</c:v>
                </c:pt>
                <c:pt idx="18">
                  <c:v>19.06.2018</c:v>
                </c:pt>
                <c:pt idx="19">
                  <c:v>20.06.2018</c:v>
                </c:pt>
                <c:pt idx="20">
                  <c:v>21.06.2018</c:v>
                </c:pt>
                <c:pt idx="21">
                  <c:v>22.06.2018</c:v>
                </c:pt>
                <c:pt idx="22">
                  <c:v>23.06.2018</c:v>
                </c:pt>
                <c:pt idx="23">
                  <c:v>24.06.2018</c:v>
                </c:pt>
                <c:pt idx="24">
                  <c:v>25.06.2018</c:v>
                </c:pt>
                <c:pt idx="25">
                  <c:v>26.06.2018</c:v>
                </c:pt>
                <c:pt idx="26">
                  <c:v>27.06.2018</c:v>
                </c:pt>
                <c:pt idx="27">
                  <c:v>28.06.2018</c:v>
                </c:pt>
                <c:pt idx="28">
                  <c:v>29.06.2018</c:v>
                </c:pt>
                <c:pt idx="29">
                  <c:v>30.06.2018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210627</c:v>
                </c:pt>
                <c:pt idx="1">
                  <c:v>165674</c:v>
                </c:pt>
                <c:pt idx="2">
                  <c:v>141359</c:v>
                </c:pt>
                <c:pt idx="3">
                  <c:v>204894</c:v>
                </c:pt>
                <c:pt idx="4">
                  <c:v>191747</c:v>
                </c:pt>
                <c:pt idx="5">
                  <c:v>164848</c:v>
                </c:pt>
                <c:pt idx="6">
                  <c:v>189840</c:v>
                </c:pt>
                <c:pt idx="7">
                  <c:v>178124</c:v>
                </c:pt>
                <c:pt idx="8">
                  <c:v>181270</c:v>
                </c:pt>
                <c:pt idx="9">
                  <c:v>134491</c:v>
                </c:pt>
                <c:pt idx="10">
                  <c:v>119369</c:v>
                </c:pt>
                <c:pt idx="11">
                  <c:v>119518</c:v>
                </c:pt>
                <c:pt idx="12">
                  <c:v>151813</c:v>
                </c:pt>
                <c:pt idx="13">
                  <c:v>208576</c:v>
                </c:pt>
                <c:pt idx="14">
                  <c:v>191989</c:v>
                </c:pt>
                <c:pt idx="15">
                  <c:v>178805</c:v>
                </c:pt>
                <c:pt idx="16">
                  <c:v>175025</c:v>
                </c:pt>
                <c:pt idx="17">
                  <c:v>168549</c:v>
                </c:pt>
                <c:pt idx="18">
                  <c:v>193340</c:v>
                </c:pt>
                <c:pt idx="19">
                  <c:v>288668</c:v>
                </c:pt>
                <c:pt idx="20">
                  <c:v>218558</c:v>
                </c:pt>
                <c:pt idx="21">
                  <c:v>232339</c:v>
                </c:pt>
                <c:pt idx="22">
                  <c:v>343620</c:v>
                </c:pt>
                <c:pt idx="23">
                  <c:v>511792</c:v>
                </c:pt>
                <c:pt idx="24">
                  <c:v>298750</c:v>
                </c:pt>
                <c:pt idx="25">
                  <c:v>246374</c:v>
                </c:pt>
                <c:pt idx="26">
                  <c:v>297075</c:v>
                </c:pt>
                <c:pt idx="27">
                  <c:v>225944</c:v>
                </c:pt>
                <c:pt idx="28">
                  <c:v>234693</c:v>
                </c:pt>
                <c:pt idx="29">
                  <c:v>222896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990-4D57-B875-736F11F98DA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00545864"/>
        <c:axId val="500547504"/>
      </c:barChart>
      <c:catAx>
        <c:axId val="5005458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0547504"/>
        <c:crosses val="autoZero"/>
        <c:auto val="1"/>
        <c:lblAlgn val="ctr"/>
        <c:lblOffset val="100"/>
        <c:noMultiLvlLbl val="0"/>
      </c:catAx>
      <c:valAx>
        <c:axId val="5005475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05458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1/12/2022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1/12/2022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1/12/2022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7EB1D5-D435-4A74-AA30-833FE638FF5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m_Big5_Sportschau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1A9E033-1637-48AF-99AE-0D1272682E0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Westdeutscher Rundfunk Köln</a:t>
            </a:r>
          </a:p>
        </p:txBody>
      </p:sp>
    </p:spTree>
    <p:extLst>
      <p:ext uri="{BB962C8B-B14F-4D97-AF65-F5344CB8AC3E}">
        <p14:creationId xmlns:p14="http://schemas.microsoft.com/office/powerpoint/2010/main" val="5492674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BFDE0B-92A2-4F40-8EFB-F51B596650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Facebook Key Metrics Table* (Monatsbericht) | 01.3.02.Sportschau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DFF3F6F-BC95-4069-AE45-31072E992C5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5294959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9848">
                  <a:extLst>
                    <a:ext uri="{9D8B030D-6E8A-4147-A177-3AD203B41FA5}">
                      <a16:colId xmlns:a16="http://schemas.microsoft.com/office/drawing/2014/main" val="64032720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6275944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903232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8080552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6020936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9827123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1145654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5562803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5369651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0547747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3691344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0311964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442760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Zuwachs 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Anzahl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Anzahl Videoposts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Potentielle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 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 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Interaktionsrate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43062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Sportschau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726499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18351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461357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98971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160480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226654.9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1073260.1666667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24397719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14766743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0.3628 %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547475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D26281-D57A-4141-9E43-87BB50FA525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01.06.2018 - 30.06.2018</a:t>
            </a:r>
          </a:p>
        </p:txBody>
      </p:sp>
    </p:spTree>
    <p:extLst>
      <p:ext uri="{BB962C8B-B14F-4D97-AF65-F5344CB8AC3E}">
        <p14:creationId xmlns:p14="http://schemas.microsoft.com/office/powerpoint/2010/main" val="25885363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4EB644-05A3-4AC5-A956-A53257F8EB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mit Minutes viewed | 01.3.02.Sportschau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676F3DC-E74D-45D3-AEDC-6FA9D5B877F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6347381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">
                  <a:extLst>
                    <a:ext uri="{9D8B030D-6E8A-4147-A177-3AD203B41FA5}">
                      <a16:colId xmlns:a16="http://schemas.microsoft.com/office/drawing/2014/main" val="291107241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5967232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0545970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5341091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133771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4860596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8123796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7045403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8704958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2278592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759215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1582923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3755955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9077115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8657545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3879102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5150928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130564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 Adds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 Removes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Fans Online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Page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Post 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 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Website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Consumptions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Positive Feedback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Negative Feedback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Daily E-Rate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88118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Sportschau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726630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21901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600332.63333333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119832910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1073260.1666667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15816348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30.27 %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24397719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10879555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14495983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1320365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22.088632164488 %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667898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2F669F-1417-41D6-88C2-D1B7B1AF468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01.06.2018 - 30.06.2018</a:t>
            </a:r>
          </a:p>
        </p:txBody>
      </p:sp>
    </p:spTree>
    <p:extLst>
      <p:ext uri="{BB962C8B-B14F-4D97-AF65-F5344CB8AC3E}">
        <p14:creationId xmlns:p14="http://schemas.microsoft.com/office/powerpoint/2010/main" val="15365356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3E259D-B65C-4349-BC2D-D55A378F7E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Key Metrics Table | 01.3.02.Sportschau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ECAB8EB-4956-4D28-A665-C07DB84367D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9979383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266413950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4014414995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1192036868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7096295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26992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Sportschau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134387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DFDE660-6401-4D3F-B81C-808F384D2A8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01.06.2018 - 30.06.2018</a:t>
            </a:r>
          </a:p>
        </p:txBody>
      </p:sp>
    </p:spTree>
    <p:extLst>
      <p:ext uri="{BB962C8B-B14F-4D97-AF65-F5344CB8AC3E}">
        <p14:creationId xmlns:p14="http://schemas.microsoft.com/office/powerpoint/2010/main" val="7937219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5DFAE3-B96F-49C1-938B-F5B787FB41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Key Metrics Table | 01.3.02.Sportschau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0DDCE35-7C98-4981-8F06-F413E732CBB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9809639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235384051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8163680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2260596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6556388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2749364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0984540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7705128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4235689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1852682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541691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4563804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350348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 Total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Average View Percentage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18753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Sportschau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211662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61584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27786911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352355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15939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25515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58834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59534028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64.33 %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539548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AE958C-7036-4E27-B03E-58CE7EFED83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01.06.2018 - 30.06.2018</a:t>
            </a:r>
          </a:p>
        </p:txBody>
      </p:sp>
    </p:spTree>
    <p:extLst>
      <p:ext uri="{BB962C8B-B14F-4D97-AF65-F5344CB8AC3E}">
        <p14:creationId xmlns:p14="http://schemas.microsoft.com/office/powerpoint/2010/main" val="12524804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60C353-7577-453D-9617-7FBFB02BE8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01.3.02.Sportschau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EA5501B-7109-408C-B043-CF6859B90B8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108058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0277253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125988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785091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314072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144190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646608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106215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935728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538916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265338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94718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sportschau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47366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821679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15465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9.4529 %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61069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781F8B-3813-4D9F-BD0C-79401A3F958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01.06.2018 - 30.06.2018</a:t>
            </a:r>
          </a:p>
        </p:txBody>
      </p:sp>
    </p:spTree>
    <p:extLst>
      <p:ext uri="{BB962C8B-B14F-4D97-AF65-F5344CB8AC3E}">
        <p14:creationId xmlns:p14="http://schemas.microsoft.com/office/powerpoint/2010/main" val="5688109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0E3C72-99F5-4A05-B887-37D440A4A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(mit Videoviews) | 01.3.02.Sportschau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086BB40-E8A3-41F0-808D-FE27BBA3BFB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2848914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39">
                  <a:extLst>
                    <a:ext uri="{9D8B030D-6E8A-4147-A177-3AD203B41FA5}">
                      <a16:colId xmlns:a16="http://schemas.microsoft.com/office/drawing/2014/main" val="10888364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510642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506647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378069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150867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485085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401677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174615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232882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749500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372592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Posts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35234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sportschau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13941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18871644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873404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14117473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59388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5018293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74678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592C75-4935-4875-870D-3BB0FCDB814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01.06.2018 - 30.06.2018</a:t>
            </a:r>
          </a:p>
        </p:txBody>
      </p:sp>
    </p:spTree>
    <p:extLst>
      <p:ext uri="{BB962C8B-B14F-4D97-AF65-F5344CB8AC3E}">
        <p14:creationId xmlns:p14="http://schemas.microsoft.com/office/powerpoint/2010/main" val="15932898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5DBDF5-BC94-478C-A735-C9EF79734B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Table | 01.3.02.Sportschau - 1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5301AF9-6596-444E-8628-BF8A7990D09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6041828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3">
                  <a:extLst>
                    <a:ext uri="{9D8B030D-6E8A-4147-A177-3AD203B41FA5}">
                      <a16:colId xmlns:a16="http://schemas.microsoft.com/office/drawing/2014/main" val="60593281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8080997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9396904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5059810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8091238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4419584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2095877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8122368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64273060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8655862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752654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Favs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Quotes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 (Total)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07446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@sportschau - 2018-06-30 20:56:47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Uruguay wirft Portugal aus dem Turnier - die Höhepunkte des Spiels gibt es hier noch mal zu sehen. https://t.co/hPQfs2FufT #URUPOR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09.04.2020 11:46:06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97085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@sportschau - 2018-06-30 19:58:27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Die zwei größten Namen verlassen die größte Bühne des Weltfußballs innerhalb von vier Stunden. #WM2018 #URUPOR #FRAARG https://t.co/qoaSwwm64U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09.04.2020 11:46:06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0.0252 %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25582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18336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@sportschau - 2018-06-30 19:55:18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Schluss! Uruguay wirft Europameister Portugal aus dem Turnier. #URUPOR https://t.co/uiBYHBWDOJ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09.04.2020 11:46:06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0.0456 %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36851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16298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900CA46-E922-4E56-9476-32706A2781F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01.06.2018 - 30.06.2018</a:t>
            </a:r>
          </a:p>
        </p:txBody>
      </p:sp>
    </p:spTree>
    <p:extLst>
      <p:ext uri="{BB962C8B-B14F-4D97-AF65-F5344CB8AC3E}">
        <p14:creationId xmlns:p14="http://schemas.microsoft.com/office/powerpoint/2010/main" val="28396824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3BE787-E0C8-46E0-A18D-126EB696B5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Table | 01.3.02.Sportschau - 2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4926119-816D-4421-B17D-78CA4C8AD38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5172511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3">
                  <a:extLst>
                    <a:ext uri="{9D8B030D-6E8A-4147-A177-3AD203B41FA5}">
                      <a16:colId xmlns:a16="http://schemas.microsoft.com/office/drawing/2014/main" val="414004720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1184152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529713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52396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542949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4805680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9896031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0349273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66590532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3151049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735939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Favs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Quotes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 (Total)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34488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@sportschau - 2018-06-30 19:40:00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Nach Argentiniens frühem WM-Aus stellt sich zwangsläufig die Frage nach Lionel Messis Zukunft. Sein Abschied von der WM wird wohl endgültig sein. https://t.co/yOQlbyBvN5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09.04.2020 11:46:06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95477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@sportschau - 2018-06-30 19:32:56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Cavani muss verletzt vom Feld. Das ist bitter, das könnte sogar tragisch werden - je nachdem, was hier noch passiert. Gute Besserung! #URUPOR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09.04.2020 11:46:06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58635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@sportschau - 2018-06-30 19:21:35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WM der schönen Achtelfinaltore. #URUPOR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09.04.2020 11:46:06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0.0156 %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610932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6B21E5-E4EB-459E-85C1-C885EAF203E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01.06.2018 - 30.06.2018</a:t>
            </a:r>
          </a:p>
        </p:txBody>
      </p:sp>
    </p:spTree>
    <p:extLst>
      <p:ext uri="{BB962C8B-B14F-4D97-AF65-F5344CB8AC3E}">
        <p14:creationId xmlns:p14="http://schemas.microsoft.com/office/powerpoint/2010/main" val="4766579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3C8FBD-5979-4026-AA91-67C3B7953E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Table | 01.3.02.Sportschau - 3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EB30F67-D1FC-4694-AD44-CE060CB72FA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896298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3">
                  <a:extLst>
                    <a:ext uri="{9D8B030D-6E8A-4147-A177-3AD203B41FA5}">
                      <a16:colId xmlns:a16="http://schemas.microsoft.com/office/drawing/2014/main" val="370528873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9392034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3132500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6838071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9967181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4536166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298027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3783174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63932510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0035516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845034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Favs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Quotes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 (Total)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02161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@sportschau - 2018-06-30 19:21:10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Ca-va-ni! #URUPOR https://t.co/8EkKRptUoL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09.04.2020 11:46:06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0.0172 %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78164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@Sportschau_live - 2018-06-30 19:20:35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Uruguay - Portugal 2:1, 62. Minute: Tor für Uruguay, Torschütze: Cavani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09.04.2020 12:36:56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0.0470 %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3666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@sportschau - 2018-06-30 19:14:05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Pepe trifft zum Ausgleich. #URUPOR https://t.co/vR6Q2toLhW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09.04.2020 11:46:06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54194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@Sportschau_live - 2018-06-30 19:13:47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Uruguay - Portugal 1:1, 55. Minute: Tor für Portugal, Torschütze: Pepe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09.04.2020 12:36:56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0.0313 %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64652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BEF8FD0-5553-462D-ABD5-CF48F5A49D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01.06.2018 - 30.06.2018</a:t>
            </a:r>
          </a:p>
        </p:txBody>
      </p:sp>
    </p:spTree>
    <p:extLst>
      <p:ext uri="{BB962C8B-B14F-4D97-AF65-F5344CB8AC3E}">
        <p14:creationId xmlns:p14="http://schemas.microsoft.com/office/powerpoint/2010/main" val="31253412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7BBFF8-4455-4758-9BA7-125B199535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Table | 01.3.02.Sportschau - 4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7B10676-A71B-4437-913D-489DB1DCECB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449221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3">
                  <a:extLst>
                    <a:ext uri="{9D8B030D-6E8A-4147-A177-3AD203B41FA5}">
                      <a16:colId xmlns:a16="http://schemas.microsoft.com/office/drawing/2014/main" val="237687545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4467020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086182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2748975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7810210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7566728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5880351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4519725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81509964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7334483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282649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Favs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Quotes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 (Total)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0288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@sportschau - 2018-06-30 18:52:54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Nennen Sie einen Ort mit viel Beinfreiheit - Portugal. #URUPOR https://t.co/BrJjow1aUD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09.04.2020 11:46:06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0.0472 %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42682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67282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@sportschau - 2018-06-30 18:48:03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Halbzeit - weiterhin für beide Teams alles möglich. #URUPOR https://t.co/piRPW8OlbX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09.04.2020 11:46:06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62966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@sportschau - 2018-06-30 18:42:57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Zwei für die WM-Siege und zwei für die Siege bei den Olympischen Spielen in den 1920ern, weil es da noch keine Fußball-WM gab.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09.04.2020 11:46:06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781459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3EEC73-2B35-401B-9DF5-FB9754A3AA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01.06.2018 - 30.06.2018</a:t>
            </a:r>
          </a:p>
        </p:txBody>
      </p:sp>
    </p:spTree>
    <p:extLst>
      <p:ext uri="{BB962C8B-B14F-4D97-AF65-F5344CB8AC3E}">
        <p14:creationId xmlns:p14="http://schemas.microsoft.com/office/powerpoint/2010/main" val="772824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276E2D-B902-4DCF-9CB6-1E31B0D88E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Table | 01.3.02.Sportschau - 5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51886CE-61D4-49F4-A1F4-BBDE65D6213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429224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3">
                  <a:extLst>
                    <a:ext uri="{9D8B030D-6E8A-4147-A177-3AD203B41FA5}">
                      <a16:colId xmlns:a16="http://schemas.microsoft.com/office/drawing/2014/main" val="252462285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1255351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054540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9284524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248002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3543394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3166098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0261049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58809981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1424341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30057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Favs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Quotes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 (Total)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32520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@sportschau - 2018-06-30 18:34:05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Der ehemalige Trainer der @borussia und Manager von @f95, Wolf Werner ist tot. 
https://t.co/6z2ETSsBtM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09.04.2020 11:46:06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07828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@sportschau - 2018-06-30 18:33:15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Húh-ligans - Fans, die sich isländische Anfeuerungsrufe zu eigen machen. #URUPOR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09.04.2020 11:46:06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0.0149 %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03237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@sportschau - 2018-06-30 18:08:44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Was für ein Assist, was für ein Abschluss! Suarez bedient Cavani, der köpft ein zur frühen Führung. #URUPOR https://t.co/hsGuXeQbUB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09.04.2020 11:46:06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160893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2BF3B2-1CC4-4772-B403-39A25AC1C16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01.06.2018 - 30.06.2018</a:t>
            </a:r>
          </a:p>
        </p:txBody>
      </p:sp>
    </p:spTree>
    <p:extLst>
      <p:ext uri="{BB962C8B-B14F-4D97-AF65-F5344CB8AC3E}">
        <p14:creationId xmlns:p14="http://schemas.microsoft.com/office/powerpoint/2010/main" val="22443693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B238DF-A8D8-4D3B-A72F-6CDC72A138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Table | 01.3.02.Sportschau - 6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5415434-6C11-403D-9F2C-FBE39C44E91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1233937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3">
                  <a:extLst>
                    <a:ext uri="{9D8B030D-6E8A-4147-A177-3AD203B41FA5}">
                      <a16:colId xmlns:a16="http://schemas.microsoft.com/office/drawing/2014/main" val="266270443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216327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8400345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9430966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0419907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3699772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5267582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4998179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22023489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2623830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148842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Favs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Quotes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 (Total)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16010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@Sportschau_live - 2018-06-30 18:07:32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Uruguay - Portugal 1:0, 7. Minute: Tor für Uruguay, Torschütze: Cavani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09.04.2020 12:36:56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0.0235 %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90343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@sportschau - 2018-06-30 17:58:11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Das Achtelfinale zwischen Uruguay und Portugal - JETZT live im Ersten und hier im Stream. https://t.co/BcjBoFWtpN #URUPOR https://t.co/tfe5CvXmAY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09.04.2020 11:46:06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41140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@sportschau - 2018-06-30 17:55:03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Die portugiesische Startelf. #URUPOR https://t.co/zq91oj4J1q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09.04.2020 11:46:06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09621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4E68F7-E778-44C0-B002-E064D36C0CD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01.06.2018 - 30.06.2018</a:t>
            </a:r>
          </a:p>
        </p:txBody>
      </p:sp>
    </p:spTree>
    <p:extLst>
      <p:ext uri="{BB962C8B-B14F-4D97-AF65-F5344CB8AC3E}">
        <p14:creationId xmlns:p14="http://schemas.microsoft.com/office/powerpoint/2010/main" val="429335970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A9FFEE-8F41-47F9-A081-181F5A6334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Table | 01.3.02.Sportschau - 7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DA60973-0140-4ABD-859D-50BB51E7105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266199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3">
                  <a:extLst>
                    <a:ext uri="{9D8B030D-6E8A-4147-A177-3AD203B41FA5}">
                      <a16:colId xmlns:a16="http://schemas.microsoft.com/office/drawing/2014/main" val="33204839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0683047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9681864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826342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3712222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3235687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9694654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0275599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02288590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3968561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781248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Favs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Quotes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 (Total)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33490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@sportschau - 2018-06-30 17:54:43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So beginnt Uruguay das Achtelfinale gegen Portugal. #URUPOR https://t.co/JRunszexPv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09.04.2020 11:46:06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67539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@sportschau - 2018-06-30 17:14:50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Congrats, Mischa Zverev - der deutsche Tennisprofi hat in Eastbourne den ersten ATP-Titel seiner Karriere gewonnen. 
https://t.co/ZAgTsyyw8T 
#Eastbourne #Zverev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09.04.2020 11:46:06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729025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453A25-9970-4271-8051-814E320148F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01.06.2018 - 30.06.2018</a:t>
            </a:r>
          </a:p>
        </p:txBody>
      </p:sp>
    </p:spTree>
    <p:extLst>
      <p:ext uri="{BB962C8B-B14F-4D97-AF65-F5344CB8AC3E}">
        <p14:creationId xmlns:p14="http://schemas.microsoft.com/office/powerpoint/2010/main" val="3747942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E9AC9F-0D55-4166-8B73-BC324CBE3E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Table | 01.3.02.Sportschau - 8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E2AFC77-3713-4D72-8009-7246CE86492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4560470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3">
                  <a:extLst>
                    <a:ext uri="{9D8B030D-6E8A-4147-A177-3AD203B41FA5}">
                      <a16:colId xmlns:a16="http://schemas.microsoft.com/office/drawing/2014/main" val="412028108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2651580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3017330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2299490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9552786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3263317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6449626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8366659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10670329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8462134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072567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Favs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Quotes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 (Total)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58924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@sportschau - 2018-06-30 17:00:30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Ricardo Quaresma hat eine wechselhafte Karriere hinter sich. 2014 schien er bereits mit dem Fußball auf höchstem Niveau abgeschlossen zu haben. 2018 braucht Portugal ihn bei der WM - vor allem wegen seines Außenrists. https://t.co/C50c30dGwE #URUPOR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09.04.2020 11:46:06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2970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@sportschau - 2018-06-30 16:19:53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📺🇫🇷🇦🇷 Uneingeschränkt sehenswert - die Höhepunkte des Achtelfinales Frankreich gegen Argentinien. https://t.co/LQDK6jb2Gv #FRAARG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09.04.2020 11:46:06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20966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C6AFC5-AD3A-4580-8C98-984ABFB6AC1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01.06.2018 - 30.06.2018</a:t>
            </a:r>
          </a:p>
        </p:txBody>
      </p:sp>
    </p:spTree>
    <p:extLst>
      <p:ext uri="{BB962C8B-B14F-4D97-AF65-F5344CB8AC3E}">
        <p14:creationId xmlns:p14="http://schemas.microsoft.com/office/powerpoint/2010/main" val="298702236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BC0FDC-DC94-4513-97F0-A8E1CF628D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Table | 01.3.02.Sportschau - 9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2211BED-ADF0-47C5-804B-3AC62DE5577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8316094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3">
                  <a:extLst>
                    <a:ext uri="{9D8B030D-6E8A-4147-A177-3AD203B41FA5}">
                      <a16:colId xmlns:a16="http://schemas.microsoft.com/office/drawing/2014/main" val="242057198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8248867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853625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9315653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2126797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3940067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4361847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1857863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61083335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3590410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764623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Favs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Quotes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 (Total)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44254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@sportschau - 2018-06-30 15:56:39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Mbappe schickt Messi nach Hause  - unser Spielbericht zum spektakulären Achtelfinale zwischen Frankreich und Argentinien. https://t.co/rb3B5TW7Vp #FRAARG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09.04.2020 11:46:06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93694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@sportschau - 2018-06-30 15:54:49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Frankreich lässt Messis WM-Traum platzen und steht im WM-Viertelfinale. #FRAARG https://t.co/3a8wcGEHDC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09.04.2020 11:46:06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0.0197 %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20589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903591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A92E9F-A159-4132-AE46-67D58E4E4A6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01.06.2018 - 30.06.2018</a:t>
            </a:r>
          </a:p>
        </p:txBody>
      </p:sp>
    </p:spTree>
    <p:extLst>
      <p:ext uri="{BB962C8B-B14F-4D97-AF65-F5344CB8AC3E}">
        <p14:creationId xmlns:p14="http://schemas.microsoft.com/office/powerpoint/2010/main" val="357057421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649F55-E3EC-491C-858F-B63DF571C6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Reach | 01.3.02.Sportschau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0725468-76DE-4CB9-8542-4059AED8D6F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5032916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1C775F-B970-4A05-B3BD-F96FAD0E45F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01.06.2018 - 30.06.2018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CD47BC-5860-4B10-A53F-5D6C5D5B27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828732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1398</Words>
  <Application>Microsoft Office PowerPoint</Application>
  <PresentationFormat>On-screen Show (4:3)</PresentationFormat>
  <Paragraphs>545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Arial</vt:lpstr>
      <vt:lpstr>Calibri</vt:lpstr>
      <vt:lpstr>quintly_template</vt:lpstr>
      <vt:lpstr>m_Big5_Sportschau</vt:lpstr>
      <vt:lpstr>Facebook Facebook Key Metrics Table* (Monatsbericht) | 01.3.02.Sportschau</vt:lpstr>
      <vt:lpstr>Facebook Key Metrics mit Minutes viewed | 01.3.02.Sportschau</vt:lpstr>
      <vt:lpstr>Youtube Key Metrics Table | 01.3.02.Sportschau</vt:lpstr>
      <vt:lpstr>Youtube Private Key Metrics Table | 01.3.02.Sportschau</vt:lpstr>
      <vt:lpstr>Instagram Key Metrics Table | 01.3.02.Sportschau</vt:lpstr>
      <vt:lpstr>Instagram Key Metrics Table (mit Videoviews) | 01.3.02.Sportschau</vt:lpstr>
      <vt:lpstr>Twitter Own Tweets Table | 01.3.02.Sportschau - 1 of 9</vt:lpstr>
      <vt:lpstr>Twitter Own Tweets Table | 01.3.02.Sportschau - 2 of 9</vt:lpstr>
      <vt:lpstr>Twitter Own Tweets Table | 01.3.02.Sportschau - 3 of 9</vt:lpstr>
      <vt:lpstr>Twitter Own Tweets Table | 01.3.02.Sportschau - 4 of 9</vt:lpstr>
      <vt:lpstr>Twitter Own Tweets Table | 01.3.02.Sportschau - 5 of 9</vt:lpstr>
      <vt:lpstr>Twitter Own Tweets Table | 01.3.02.Sportschau - 6 of 9</vt:lpstr>
      <vt:lpstr>Twitter Own Tweets Table | 01.3.02.Sportschau - 7 of 9</vt:lpstr>
      <vt:lpstr>Twitter Own Tweets Table | 01.3.02.Sportschau - 8 of 9</vt:lpstr>
      <vt:lpstr>Twitter Own Tweets Table | 01.3.02.Sportschau - 9 of 9</vt:lpstr>
      <vt:lpstr>Instagram Reach | 01.3.02.Sportschau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m_Big5_Sportschau</dc:title>
  <dc:creator>Frederik Peiniger</dc:creator>
  <cp:lastModifiedBy>Frederik Peiniger</cp:lastModifiedBy>
  <cp:revision>1</cp:revision>
  <dcterms:created xsi:type="dcterms:W3CDTF">2022-01-12T08:35:35Z</dcterms:created>
  <dcterms:modified xsi:type="dcterms:W3CDTF">2022-01-12T08:36:08Z</dcterms:modified>
</cp:coreProperties>
</file>