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708F-CC94-4506-8D96-44A2D013C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Own Tweets (with Impressions) | 09.Phoenix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979D5-17D3-4C1C-B10C-AE9DDE3B4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03766"/>
              </p:ext>
            </p:extLst>
          </p:nvPr>
        </p:nvGraphicFramePr>
        <p:xfrm>
          <a:off x="457200" y="1731963"/>
          <a:ext cx="8147304" cy="360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47306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504576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704661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99215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91297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9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- 2021-11-18 10:34:39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#SPD-Gesundheitspolitker @karl_lauterbach erklärt, er habe lange vor der #4.Welle gewarnt, doch kein Bundesland habe auf sein Anraten hin schärfere Maßnahmen, wie die #2G-Regelung eingeführt. Dies alles sei mit dem aktuellen Gesetzt möglich gewesen, so #Lauterbach. @spdbt pic.twitter.com/Fq64FJsGi5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4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- 2021-11-11 14:30:37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sind keine Waffen. Das sind Menschen!" | In seinem Plädoyer für Geflüchtete die zwischen #Belarus und #Polen hausharren, fordert @j_pahlke von @gruenebundestag mehr Einsatz für die #MenschenRechte in der Europäischen Union. #EU @die_gruenen pic.twitter.com/ImHMrOjMo5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7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DC3B6-7CE6-4A4C-862E-E6EB1FAF5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5409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863AA-1F8A-4A36-97CA-EAFFED35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Own Tweets (with Impressions) | 09.Phoenix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33FCF-C82B-4935-8A0C-645A5E477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15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07177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384052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831121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92186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96594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76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- 2021-11-18 12:29:34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#Bundestag | In seiner Antwort an den #afd-MdB Martin Sichert ruft der @cdu -MdB @mueller_sepp zum #Impfen auf. Er habe sine #Corona-Infektion dank der Impfung ohne einen schweren Verlauf überstanden, so der #Unions-Abgeordnete. @cducsubt  #InfektionsschutzGesetz pic.twitter.com/xrk28MAm3h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8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- 2021-11-11 13:10:38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#Belarus #Migration | "Nicht Brüssel, nicht die 'NATO, nicht #Merkel verteidigen #Deutschland - das tut nur noch #Polen", so #AfD-Bundestagsabgeordneter @GottfriedCurio. Polen handele in Deutschlands Interesse und müsse unterstützt werden. pic.twitter.com/Rf6kpyf0U7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000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B16A8-5D37-48B6-A29B-666036591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3417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0E0A-148F-44BE-8FFF-3FD12AF57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Own Tweets (with Impressions) | 09.Phoenix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E76D0-A945-42EA-8DFA-05011A5CF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757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56543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797280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645503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114352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0350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0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- 2021-11-22 10:50:17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 Alternative zur #Impfung: Prof. Dr. Leif @Sander_Lab  @ChariteBerlin betont, dass #Immunität durch eine #Infektion keine Option sei. Dies führe u.a. zur Überlastung des 🩺#Gesundheitswesen|s. Nur wenn sich alle impfen lassen, sind weitere #InfektionsWelle|n zu verhindern. pic.twitter.com/g12DRAQCue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0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- 2021-11-05 14:43:23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ist wirklich eine bodenlose Frechheit!" Schulpolitische Sprecherin der @fdp_nrw Franziska Müller-Rech verteidigt die Aufhebung der 😷Maskenpflicht an Schulen 🏫 in NRW. Kinder nähmen zwar am Infektionsgeschehen teil, seien aber keine Pandemietreiber, so @mue_re. @fdp pic.twitter.com/PP1PTFubp6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38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16C91-09A3-4250-8178-94A0B9F09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8220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C32F7-85E1-4F6B-8AA3-0EBB3CEF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Own Tweets (with Impressions) | 09.Phoenix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F2EEA-894C-4F04-A22F-A988E4912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280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72376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443348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86810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39662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754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- 2021-11-26 10:00:17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#4.Welle | Dringender Appell von @rki_de -Präsident #Wieler zur Verhaltens-Änderung: "Lassen Sie uns der Verantwortung für das Allgemeinwohl nachkommen und gemeinsam mit allen Kräften daran arbeiten, dass wir diese #Pandemie beenden. Als ob unser Leben davon abhinge." 😷 pic.twitter.com/EckuhVF1o2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30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- 2021-11-16 14:14:22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einem emotionalen Apell ruft der Vorstandsvors. der @chariteberlin, Prof. Heyo Kroemer dazu auf, sich gegen #Corona impfen zu lassen. So hätte sich der Tod einer Mutter, direkt nach der Geburt ihres Kindes, möglicherweise durch eine #Impfung verhindern lassen. pic.twitter.com/uW6fMMojj5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8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7674F-38BC-4F3C-A9D8-E79C57A61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6895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7B83F-2D57-4977-AB48-E7EA9640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Own Tweets (with Impressions) | 09.Phoenix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84AED-AD63-4247-ADAA-84DD6E723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906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67002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395812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917757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00379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1709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3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- 2021-11-04 14:36:39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mögliche Ampel-Koalition könnte eine Legalisierung von #Cannabis auf den Weg bringen: Wie sehen Sie das? Die #phoenixrunde heute um 22.15 Uhr u.a. mit @MAStrackZi und @Richter_Mueller diskutiert zur #CannabisFreigabe📲 phoenix.de/s/1.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39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@phoenix_de - 2021-11-18 11:20:21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#Bundestag | Der bayerische #afd-Landesvorsitzende @martin_sichert stellt die Sinnhaftigkeit der #2G- und #3G-Regelungen in Frage. Die #Corona-Maßnahmen seien ein "Verbrechen an der kommenden Generation" und gerade für Kinder und Jugendliche belastend. pic.twitter.com/BoAdjjpZSt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803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D380E-6BC3-4715-844B-710614D96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28280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Top Own Tweets (with Impressions) | 09.Phoenix - 1 of 5</vt:lpstr>
      <vt:lpstr>Twitter Top Own Tweets (with Impressions) | 09.Phoenix - 2 of 5</vt:lpstr>
      <vt:lpstr>Twitter Top Own Tweets (with Impressions) | 09.Phoenix - 3 of 5</vt:lpstr>
      <vt:lpstr>Twitter Top Own Tweets (with Impressions) | 09.Phoenix - 4 of 5</vt:lpstr>
      <vt:lpstr>Twitter Top Own Tweets (with Impressions) | 09.Phoenix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Top Own Tweets (with Impressions) | 09.Phoenix - 1 of 5</dc:title>
  <dc:creator>Frederik Peiniger</dc:creator>
  <cp:lastModifiedBy>Frederik Peiniger</cp:lastModifiedBy>
  <cp:revision>1</cp:revision>
  <dcterms:created xsi:type="dcterms:W3CDTF">2021-12-13T13:43:53Z</dcterms:created>
  <dcterms:modified xsi:type="dcterms:W3CDTF">2021-12-13T13:44:16Z</dcterms:modified>
</cp:coreProperties>
</file>