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01.07.2021</c:v>
                </c:pt>
                <c:pt idx="1">
                  <c:v>02.07.2021</c:v>
                </c:pt>
                <c:pt idx="2">
                  <c:v>03.07.2021</c:v>
                </c:pt>
                <c:pt idx="3">
                  <c:v>04.07.2021</c:v>
                </c:pt>
                <c:pt idx="4">
                  <c:v>05.07.2021</c:v>
                </c:pt>
                <c:pt idx="5">
                  <c:v>06.07.2021</c:v>
                </c:pt>
                <c:pt idx="6">
                  <c:v>07.07.2021</c:v>
                </c:pt>
                <c:pt idx="7">
                  <c:v>08.07.2021</c:v>
                </c:pt>
                <c:pt idx="8">
                  <c:v>09.07.2021</c:v>
                </c:pt>
                <c:pt idx="9">
                  <c:v>10.07.2021</c:v>
                </c:pt>
                <c:pt idx="10">
                  <c:v>11.07.2021</c:v>
                </c:pt>
                <c:pt idx="11">
                  <c:v>12.07.2021</c:v>
                </c:pt>
                <c:pt idx="12">
                  <c:v>13.07.2021</c:v>
                </c:pt>
                <c:pt idx="13">
                  <c:v>14.07.2021</c:v>
                </c:pt>
                <c:pt idx="14">
                  <c:v>15.07.2021</c:v>
                </c:pt>
                <c:pt idx="15">
                  <c:v>16.07.2021</c:v>
                </c:pt>
                <c:pt idx="16">
                  <c:v>17.07.2021</c:v>
                </c:pt>
                <c:pt idx="17">
                  <c:v>18.07.2021</c:v>
                </c:pt>
                <c:pt idx="18">
                  <c:v>19.07.2021</c:v>
                </c:pt>
                <c:pt idx="19">
                  <c:v>20.07.2021</c:v>
                </c:pt>
                <c:pt idx="20">
                  <c:v>21.07.2021</c:v>
                </c:pt>
                <c:pt idx="21">
                  <c:v>22.07.2021</c:v>
                </c:pt>
                <c:pt idx="22">
                  <c:v>23.07.2021</c:v>
                </c:pt>
                <c:pt idx="23">
                  <c:v>24.07.2021</c:v>
                </c:pt>
                <c:pt idx="24">
                  <c:v>25.07.2021</c:v>
                </c:pt>
                <c:pt idx="25">
                  <c:v>26.07.2021</c:v>
                </c:pt>
                <c:pt idx="26">
                  <c:v>27.07.2021</c:v>
                </c:pt>
                <c:pt idx="27">
                  <c:v>28.07.2021</c:v>
                </c:pt>
                <c:pt idx="28">
                  <c:v>29.07.2021</c:v>
                </c:pt>
                <c:pt idx="29">
                  <c:v>30.07.2021</c:v>
                </c:pt>
                <c:pt idx="30">
                  <c:v>31.07.2021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2292382</c:v>
                </c:pt>
                <c:pt idx="1">
                  <c:v>2284414</c:v>
                </c:pt>
                <c:pt idx="2">
                  <c:v>1899107</c:v>
                </c:pt>
                <c:pt idx="3">
                  <c:v>1742468</c:v>
                </c:pt>
                <c:pt idx="4">
                  <c:v>1527396</c:v>
                </c:pt>
                <c:pt idx="5">
                  <c:v>1523605</c:v>
                </c:pt>
                <c:pt idx="6">
                  <c:v>1543922</c:v>
                </c:pt>
                <c:pt idx="7">
                  <c:v>1144896</c:v>
                </c:pt>
                <c:pt idx="8">
                  <c:v>1058919</c:v>
                </c:pt>
                <c:pt idx="9">
                  <c:v>2071949</c:v>
                </c:pt>
                <c:pt idx="10">
                  <c:v>2610306</c:v>
                </c:pt>
                <c:pt idx="11">
                  <c:v>2831919</c:v>
                </c:pt>
                <c:pt idx="12">
                  <c:v>1457033</c:v>
                </c:pt>
                <c:pt idx="13">
                  <c:v>1245920</c:v>
                </c:pt>
                <c:pt idx="14">
                  <c:v>1095947</c:v>
                </c:pt>
                <c:pt idx="15">
                  <c:v>1187380</c:v>
                </c:pt>
                <c:pt idx="16">
                  <c:v>1657933</c:v>
                </c:pt>
                <c:pt idx="17">
                  <c:v>1547792</c:v>
                </c:pt>
                <c:pt idx="18">
                  <c:v>1917282</c:v>
                </c:pt>
                <c:pt idx="19">
                  <c:v>1615320</c:v>
                </c:pt>
                <c:pt idx="20">
                  <c:v>1488538</c:v>
                </c:pt>
                <c:pt idx="21">
                  <c:v>1282430</c:v>
                </c:pt>
                <c:pt idx="22">
                  <c:v>1372673</c:v>
                </c:pt>
                <c:pt idx="23">
                  <c:v>1516663</c:v>
                </c:pt>
                <c:pt idx="24">
                  <c:v>1541500</c:v>
                </c:pt>
                <c:pt idx="25">
                  <c:v>1253069</c:v>
                </c:pt>
                <c:pt idx="26">
                  <c:v>1216562</c:v>
                </c:pt>
                <c:pt idx="27">
                  <c:v>1464778</c:v>
                </c:pt>
                <c:pt idx="28">
                  <c:v>1324797</c:v>
                </c:pt>
                <c:pt idx="29">
                  <c:v>1629219</c:v>
                </c:pt>
                <c:pt idx="30">
                  <c:v>1456991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E-452E-A0EB-6CC667B4D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140688"/>
        <c:axId val="331141016"/>
      </c:lineChart>
      <c:catAx>
        <c:axId val="33114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41016"/>
        <c:crosses val="autoZero"/>
        <c:auto val="1"/>
        <c:lblAlgn val="ctr"/>
        <c:lblOffset val="100"/>
        <c:noMultiLvlLbl val="0"/>
      </c:catAx>
      <c:valAx>
        <c:axId val="33114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4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1EC7-BA4A-43D3-BF3C-17F4E2BB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01.3.02.Sportschau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43EDF-BCD5-477F-A471-208B399C9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8288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C7584-5E84-491D-B1D6-BD5C01FDA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01.07.2021 - 31.07.2021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EF3EC-B117-4F07-A9D6-F78B06EFC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1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01.3.02.Sportschau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01.3.02.Sportschau</dc:title>
  <dc:creator>Frederik Peiniger</dc:creator>
  <cp:lastModifiedBy>Frederik Peiniger</cp:lastModifiedBy>
  <cp:revision>1</cp:revision>
  <dcterms:created xsi:type="dcterms:W3CDTF">2021-08-10T07:23:22Z</dcterms:created>
  <dcterms:modified xsi:type="dcterms:W3CDTF">2021-08-10T07:23:38Z</dcterms:modified>
</cp:coreProperties>
</file>