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D8B76-3246-4AA8-A603-21DEA8FDE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74E034-6EB3-4B2B-BE4D-B4B0B366F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4460012"/>
              </p:ext>
            </p:extLst>
          </p:nvPr>
        </p:nvGraphicFramePr>
        <p:xfrm>
          <a:off x="457200" y="1731963"/>
          <a:ext cx="8065008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1644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988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5823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510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5056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005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069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829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307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5395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205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297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748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4248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40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23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23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DDF7A-38F3-40B7-A4D2-2015BED84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3443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30F5-96DA-45D6-8A36-7FAE6FA6B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B3C07-9136-4199-8A50-D39BA9227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245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3468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268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113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9747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936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6276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2892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674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2215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0812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172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464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14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784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157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6701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7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- 2021-06-14 15:19:00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Nä, nä, nä, die Jugend von heute…😉 Hilfsbereit, aufmerksam, engagiert! Super! Danke an Julian, Julian und Eric aus Hilchenbach.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p720x720/188972674_2996320607256611_4482201032613756646_n.jpg?_nc_cat=107&amp;ccb=1-3&amp;_nc_sid=ad6a45&amp;_nc_ohc=-J_cKhm6ufAAX8DXQCW&amp;_nc_ht=scontent.fzty3-2.fna&amp;reslog=d&amp;oh=5ba6c0ea19baffd04010cfec0e9a3538&amp;oe=6104D3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48.7564 %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16:19:10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7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2F1EF-0C42-4A2D-AAD7-F5E5F052D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686508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0D4E-2647-49AB-966C-BB69B24FC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D48DC-E271-4AD4-8EA0-3073C6304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54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85354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640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4816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6608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710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038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884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580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0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38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689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410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343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774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2698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52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2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- 2021-06-14 15:19:00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Nä, nä, nä, die Jugend von heute…😉 Hilfsbereit, aufmerksam, engagiert! Super! Danke an Julian, Julian und Eric aus Hilchenbach.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https://quintly-image-storage.s3.amazonaws.com/4ce83b8ae4251498d635c86b449b2b1b/083d6d96782e869c09f313b79b8718c5.jpg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48.7700 %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772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803B6-FC14-4A26-BE14-9291354CF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51256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139F-73F6-431F-A325-DBB6383D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B773A-1A24-4E15-842F-6E524908AF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285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42387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384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988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752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0663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127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54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0782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473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635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2289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079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596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985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1591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8343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2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- 2021-07-20 20:51:51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Manchmal muss einfach nur einer den Anfang machen... Ihr seid toll! Danke! ❤️💪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https://quintly-image-storage.s3.amazonaws.com/4ce83b8ae4251498d635c86b449b2b1b/ebc092029198eb1ce7afb1a8360fca5c.jpg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03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90AA6-20B5-49C1-9926-F04392407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50208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1EB6-B172-4DC1-A4DA-A7D0D919E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14598-D677-4590-BE7E-90AA8BE8B4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159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4483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031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5192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6435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6827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5210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8113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073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064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305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2906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599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671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132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022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318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80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- 2021-05-26 08:09:40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Luxus im Lkw? 🚚 Dieses rollende Wohnzimmer mit Küche und Bad ist ein echter Trucker-Traum. 😍 Made in Sauerland.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https://quintly-image-storage.s3.amazonaws.com/4ce83b8ae4251498d635c86b449b2b1b/5023837df9f3a9963564b5ee49e16e3f.jpg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42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A48A7-395E-4AC6-B5FD-441893EDF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54603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A1FD0-CB85-483E-B64C-488AB238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1E771-F39C-4CCB-A7D1-BA9788753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695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9765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347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2349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25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640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3567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8794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3673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470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134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5598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2417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6275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942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136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856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82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- 2021-05-09 13:05:16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den Cordes aus Balve gehören die Hühner zur Familie. 🐥🐔 Deshalb konnten sie ihr Leid nicht mit ansehen - und wurden kreativ...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https://quintly-image-storage.s3.amazonaws.com/4ce83b8ae4251498d635c86b449b2b1b/94719bac7d1c1da9c9a0475f1501e92e.jpg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37.1227 %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9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50E34-28B6-4C1F-B29D-FC605D754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72157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D2B5B-A751-4F4D-ACFE-106C1B88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06F07-D3CD-4AF1-8AEB-EF8B66415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15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924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560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6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260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0846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380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338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4070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702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3601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1449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848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721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067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7539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532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08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- 2021-05-08 13:15:00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Reinhold Wagener in Netphen ist einer der letzten Köhler Deutschlands. Mit seiner Partnerin Maria Teresa Sting bewacht er den Meiler, wenn er qualmt.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https://quintly-image-storage.s3.amazonaws.com/4ce83b8ae4251498d635c86b449b2b1b/ed7a8eeba1a35ab5d860c2d7e6bf408d.jpg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543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D5003-9A8A-4210-8B75-83CEBA48D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616472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F6FD-C35A-413D-81D5-AD712655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8AE2C-1D60-498F-BAD5-52D7B2C09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868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17298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424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323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304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7480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0267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8518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929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028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1835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387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155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402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485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7212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895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9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- 2021-07-27 12:02:53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Baby stillen im Café oder am Arbeitsplatz – finden wir alle völlig normal (hoffentlich). Aber ist es normal, dass die Mutter dabei Still-Schlabberkleidung tragen muss 🦺😖 oder aber den Oberkörper entblößen? Absolut nicht, findet eine junge Mutter aus Kreuztal.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https://quintly-image-storage.s3.amazonaws.com/4ce83b8ae4251498d635c86b449b2b1b/163634e0ab9711aaac245b7edada1dec.jpg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18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BB0AA-C4BF-4F08-8438-EBCBDAAE2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08202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9192-1D9C-4F61-8D9F-254FB6323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40ECE-E458-4405-98DC-B619307B0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970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58380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843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6295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2727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7270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024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396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088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9831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4366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8164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6043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291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789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49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395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8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- 2021-08-01 09:29:00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Einige Leute würden sagen: verrückt! Chris und Lisa finden es aber einfach nur toll.☺️ Sie haben ein altes Bauernhaus gekauft und machen es jetzt fit.🏠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https://quintly-image-storage.s3.amazonaws.com/4ce83b8ae4251498d635c86b449b2b1b/3186bcbff3c26fa708d3c691c9692a5e.jpg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74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CEBFE-9611-4037-807F-AFD611C9D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53242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61413-24E0-42F9-B0D4-849028CA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16D6B-3C65-4D45-901B-02087C120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029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16661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480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025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524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5705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758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993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662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121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974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316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5305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0098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658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604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505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4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- 2021-06-22 09:51:09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Vanessa und German sind echte Superhelden! 🦸‍♀🦸Und von dem Statement am Schluss können auch viele Erwachsene was lernen, oder?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https://quintly-image-storage.s3.amazonaws.com/4ce83b8ae4251498d635c86b449b2b1b/94c9741151133134151d9cc57701fa2e.jpg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6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8A06B-93EA-427C-ABFF-E2B0D12AE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677377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B0A3-EC42-4711-B7E8-E2291023E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C0693-7F42-492A-BD86-8C147FF88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386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86184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265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020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260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519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283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225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326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3720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758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557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291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313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604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892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23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5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- 2021-07-27 07:43:26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Kräfte des THW Ortsverband Siegen haben seit dem Unwetter kaum Pause gehabt.😥 Die große Dankbarkeit der Menschen motiviert sie weiter zu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https://quintly-image-storage.s3.amazonaws.com/4ce83b8ae4251498d635c86b449b2b1b/a5ed8f0862464aef61b16a1562dbe2c2.jpg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52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AF622-4C21-43D5-A76F-C4550B2D8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073514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FB6C6-5A39-4629-9CF1-5316A2CB0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730E4-EE3A-4B40-8835-577A12A50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04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228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71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793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089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3230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8090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064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502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16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981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4580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2109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6581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819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449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378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- 2021-05-27 19:25:00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Verstärkung für die Feuerwehr!🚒 Zwei Milchsammelwagen bekommen eine neue Identität.😎 Gerade wird u.a. noch Funk und Licht eingebaut, dann sind die Wagen in Lippetal einsatzbereit.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https://quintly-image-storage.s3.amazonaws.com/4ce83b8ae4251498d635c86b449b2b1b/b724ee1d9acd631d36d9051a6c4d46d9.jpg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79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6B3AD-F337-49EB-8CEB-C0D60E25D8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440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1C5A7-1846-4C35-90C9-2FED40B32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32596-630C-480E-9F00-13A3C407C5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222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34532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769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6559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145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094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4623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540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0253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409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8210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16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0079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519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72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195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579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1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- 2021-06-27 10:09:44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Kämpft ihr auch ständig mit nervigen Fliegen? 🪰🙄 Landwirt Georg Schulte kennt die Lösung! Seine clevere Idee tut der Umwelt sogar doppelt gut. 👨‍🌾🐖👏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p720x720/202582572_2975940562672532_8030725199112945459_n.jpg?_nc_cat=104&amp;ccb=1-3&amp;_nc_sid=ad6a45&amp;_nc_ohc=CElHbZiNYxAAX_stqdv&amp;_nc_ht=scontent.fzty3-2.fna&amp;reslog=d&amp;oh=71ddd505129f1030f995df558391fbe9&amp;oe=6105F4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09/03/2021 10:21:44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9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737F1-9614-4DD9-900A-4D9D4489B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374000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6F9F-DD08-4EBD-8007-E150FB35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B51261-62B9-4302-91BD-B057A837CA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879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59748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378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8586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024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157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661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403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204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4282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5916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569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9305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772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932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8262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1651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6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- 2021-06-27 10:09:44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Kämpft ihr auch ständig mit nervigen Fliegen? 🪰🙄 Landwirt Georg Schulte kennt die Lösung! Seine clevere Idee tut der Umwelt sogar doppelt gut. 👨‍🌾🐖👏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https://quintly-image-storage.s3.amazonaws.com/4ce83b8ae4251498d635c86b449b2b1b/f4de1dcc31a1a5771bb1db341a061955.jpg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2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9BDF4-5CB0-478B-A231-A94303291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3533548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929E7-6E7D-424A-94C5-5599A2879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ABF65-E61A-4483-A2DE-BD6728868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5175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41266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37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4278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954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8986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4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7971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187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2717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532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447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110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1043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7718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4408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107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6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- 2021-07-28 18:31:00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toller Frisör!🥰 Klaus Strehling macht im Hospiz nicht nur die Haare schön, sondern die Menschen richtig glücklich - ehrenamtlich!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https://quintly-image-storage.s3.amazonaws.com/4ce83b8ae4251498d635c86b449b2b1b/4d95daa704dab6d7fc58bdef67180fac.jpg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11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95F36-2410-4A19-AE36-F81677E6E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670652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7DAD8-8421-441D-8E59-4C1B825A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0F27E-2432-48E5-8C07-82368C4BEB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000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1903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290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6578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505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654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579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431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261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1683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0570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62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1691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755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9319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077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0942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6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- 2021-07-10 09:42:03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Früher hat sie Briefe sortiert, heute pflegt sie Kuh-Füße.💅🐮Jasmin Bloom ist Klauenpflegerin im Sauerland und liebt es.🤗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https://quintly-image-storage.s3.amazonaws.com/4ce83b8ae4251498d635c86b449b2b1b/3ab18e6f41fed5d2f4ea6033bc58967a.jpg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148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D5FCD-030A-45F0-95B6-B0FEA7582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968370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D4A64-B48E-4B73-8874-3C72B7E6D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B50B7-EBBC-4933-BEF8-FD005C238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067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40255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522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4142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25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270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909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513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969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4400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123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780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2773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025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437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03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97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3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- 2021-05-09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Ei, ei, ei... da piepst es doch an der Haustür. 🐦 Unsere Kollegin bekommt bald Nachwuchs, also nicht sie selbst, aber "Freddy" das Rotkehlchen. 🐣🐥🥰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720x720/170811721_213161077007349_7413630515467047665_n.jpg?_nc_cat=111&amp;ccb=1-3&amp;_nc_sid=ad6a45&amp;_nc_ohc=15Bv3LNE0NQAX8kiqU2&amp;_nc_ht=scontent-lga3-2.xx&amp;reslog=d&amp;edm=AJfPMC4GAAAA&amp;oh=3a8ea49bd6b87a0b6e2133414ac654d7&amp;oe=6108CD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00:53:41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5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B8F71-0D08-4721-8A61-77E414F0C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768978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B1DAC-5283-4BD6-B744-7DCD7777B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77687-3FCA-4795-ADDE-847170BF6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947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6405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5264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8030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398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0038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173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8107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427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261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7382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0223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220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802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5414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800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28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2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- 2021-05-09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Ei, ei, ei... da piepst es doch an der Haustür. 🐦 Unsere Kollegin bekommt bald Nachwuchs, also nicht sie selbst, aber "Freddy" das Rotkehlchen. 🐣🐥🥰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https://quintly-image-storage.s3.amazonaws.com/4ce83b8ae4251498d635c86b449b2b1b/353910cc08c475e9c163ee0e79e7b761.jpg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7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AEC22-A859-497A-B00B-CE9C60AF7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652614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BF51F-A12C-438C-9A72-9EF2BD3C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3918F9-5E21-4AF7-AAF8-29CB24D19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4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00698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48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922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1431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2122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078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21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0293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3997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3668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3391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392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350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724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18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428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4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- 2021-05-12 13:03:27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war Bürokauffrau, jetzt lebt sie mit Pferden 🐴  Stephanie Dietrich züchtet und therapiert Pferde. Damit hat sie sich Ihren Lebenstraum erfüllt. 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163712725_307067491110776_444449032434522028_n.jpg?_nc_cat=107&amp;ccb=1-3&amp;_nc_sid=ad6a45&amp;_nc_ohc=-hVlIZmd9ZAAX-H6KSP&amp;_nc_ht=scontent-iad3-1.xx&amp;reslog=d&amp;oh=da4b768a67adf4d0ee4cfad7bc18f2c8&amp;oe=61092B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10:55:20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63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524A2-381E-42BD-BF68-823E82C36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59303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3D560-85F4-465A-9DE8-54B6D0F8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F93D4-449D-4948-B5B4-D66171746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952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67478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868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73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208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821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921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164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4809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480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43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415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984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72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449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818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547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35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- 2021-06-18 07:54:00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Riesen-Bärenklau - oh, lieber nicht. Den zu berühren kann ganz schön weh tun. Das muss ja nicht sein. Gut, dass wir Jürgen Dahlhoff aus Welver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https://quintly-image-storage.s3.amazonaws.com/4ce83b8ae4251498d635c86b449b2b1b/b374fa0c5688d17eb6f02913b228d257.jpg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64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C5FB-3167-4F59-9057-A4D3A5467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079818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BEA8-EA60-4024-B603-B763C2847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A2DAF-C784-4EF7-A926-4529F8FF4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678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5515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975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9261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1826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1578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8910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378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359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719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4865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96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7582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919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5821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391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2052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50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- 2021-05-12 13:03:27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war Bürokauffrau, jetzt lebt sie mit Pferden 🐴  Stephanie Dietrich züchtet und therapiert Pferde. Damit hat sie sich Ihren Lebenstraum erfüllt. 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https://quintly-image-storage.s3.amazonaws.com/4ce83b8ae4251498d635c86b449b2b1b/dbbf155a9baf09e25c7b2afba229ede9.jpg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01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36DB4-2BC7-4A54-9552-192701147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1544594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68119-7836-4EA0-9883-4185CEC6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50605-CCCB-4101-B088-304C86E97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021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39551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549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7316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134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9966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22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971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573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41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08912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913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148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8140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649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072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915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46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- 2021-05-12 07:21:03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Happy End! 🤗 💗 Nach seiner Flucht aus Syrien fand Rabia Alhasan in Soest eine neue Heimat. Jetzt bedankt er sich: Erst meldet er sich zum freiwilligen Dienst im Impfzentrum - und ist überrascht, dass er dafür Geld bekommt. Dann spendet er den Betrag an die Tafel.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https://quintly-image-storage.s3.amazonaws.com/4ce83b8ae4251498d635c86b449b2b1b/10ecaa9441bf7c499a363f0356caade4.jpg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860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328E4-C7A3-489C-9BE8-E8E8A473B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823365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A929-86D2-4105-A4EA-EAAF2DF9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84B202-76D0-456B-BBFE-D84B18030C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219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11692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5206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301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2418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11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121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634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254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228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0468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7924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6408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4315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237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374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102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7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- 2021-05-22 17:16:05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Woche haben der Köhler Reinhold Wagener aus Netphen-Walpersdorf und seine Partnerin den Köhlerplatz rund um die Uhr bewacht. 🔥 👀 Jetzt wird der Meiler geöffnet!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zty3-2.fna.fbcdn.net/v/t15.5256-10/p720x720/172317664_226632342192180_2797823933896949915_n.jpg?_nc_cat=111&amp;ccb=1-3&amp;_nc_sid=ad6a45&amp;_nc_ohc=ZQiAt77F6aoAX_abTCQ&amp;_nc_ht=scontent.fzty3-2.fna&amp;reslog=d&amp;oh=8c32e989ca74a19f689b4a665ba6e50f&amp;oe=61078076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08/03/2021 18:16:05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35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FC2D-E636-4C60-85A4-9D2F7378B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3049095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A6E5-E5DA-4A2D-AE25-CC05E4D6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83A96-C5B7-4B39-A6AC-46B5FB989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207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61817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461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685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176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7886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630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6096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1454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227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652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021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9033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7732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0003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2584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579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4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- 2021-05-22 17:16:05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Woche haben der Köhler Reinhold Wagener aus Netphen-Walpersdorf und seine Partnerin den Köhlerplatz rund um die Uhr bewacht. 🔥 👀 Jetzt wird der Meiler geöffnet!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https://quintly-image-storage.s3.amazonaws.com/4ce83b8ae4251498d635c86b449b2b1b/dff76c5318a8ae00e3d2607ffcad210b.jpg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62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4EEDA-5BEF-49C5-BB0C-E76527C75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7613413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6FAF-168B-4D3B-96DB-6D6890691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E82E6-962C-400F-8B37-FC6547AD6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09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07101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621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066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4167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575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4501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937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7725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007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5480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2318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792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8781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162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7551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334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56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- 2021-07-18 06:54:11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Altena laufen die Aufräumarbeiten auf Hochtouren. Erst nach und nach zeigen sich die massiven Schäden, die das Hochwasser angerichtet hat.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https://quintly-image-storage.s3.amazonaws.com/4ce83b8ae4251498d635c86b449b2b1b/c53ddadf13ad307a2650470335b23be5.jpg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088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6BE41-55F9-4C54-BFCC-815F9D004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3185583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C8B81-0567-46CA-B5C4-74A9B72D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Top-FB-Postings (nach Reichweite) | WDR Lokalzeit Südwestfalen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67CF2-190D-42D9-A12A-B6165A0DC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36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96505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220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569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3842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2074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1677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7535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7848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4236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731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870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4885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204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1331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6916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22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12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- 2021-07-29 20:02:30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Michaela aus Siegen ist auch eine unserer #hochwasserhelden 💪🏻  Sie hat den Betroffenen an der Ahr spontan Strom 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https://quintly-image-storage.s3.amazonaws.com/4ce83b8ae4251498d635c86b449b2b1b/7f9dce1334c0722c0a35f61dbb6b3f2d.jpg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232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284E-9B3E-4A0E-BD88-FD12C83F6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05/01/2021 - 08/02/2021</a:t>
            </a:r>
          </a:p>
        </p:txBody>
      </p:sp>
    </p:spTree>
    <p:extLst>
      <p:ext uri="{BB962C8B-B14F-4D97-AF65-F5344CB8AC3E}">
        <p14:creationId xmlns:p14="http://schemas.microsoft.com/office/powerpoint/2010/main" val="2428175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2210</Words>
  <Application>Microsoft Office PowerPoint</Application>
  <PresentationFormat>On-screen Show (4:3)</PresentationFormat>
  <Paragraphs>868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Top-FB-Postings (nach Reichweite) | WDR Lokalzeit Südwestfalen - 1 of 26</vt:lpstr>
      <vt:lpstr>Facebook Top-FB-Postings (nach Reichweite) | WDR Lokalzeit Südwestfalen - 2 of 26</vt:lpstr>
      <vt:lpstr>Facebook Top-FB-Postings (nach Reichweite) | WDR Lokalzeit Südwestfalen - 3 of 26</vt:lpstr>
      <vt:lpstr>Facebook Top-FB-Postings (nach Reichweite) | WDR Lokalzeit Südwestfalen - 4 of 26</vt:lpstr>
      <vt:lpstr>Facebook Top-FB-Postings (nach Reichweite) | WDR Lokalzeit Südwestfalen - 5 of 26</vt:lpstr>
      <vt:lpstr>Facebook Top-FB-Postings (nach Reichweite) | WDR Lokalzeit Südwestfalen - 6 of 26</vt:lpstr>
      <vt:lpstr>Facebook Top-FB-Postings (nach Reichweite) | WDR Lokalzeit Südwestfalen - 7 of 26</vt:lpstr>
      <vt:lpstr>Facebook Top-FB-Postings (nach Reichweite) | WDR Lokalzeit Südwestfalen - 8 of 26</vt:lpstr>
      <vt:lpstr>Facebook Top-FB-Postings (nach Reichweite) | WDR Lokalzeit Südwestfalen - 9 of 26</vt:lpstr>
      <vt:lpstr>Facebook Top-FB-Postings (nach Reichweite) | WDR Lokalzeit Südwestfalen - 10 of 26</vt:lpstr>
      <vt:lpstr>Facebook Top-FB-Postings (nach Reichweite) | WDR Lokalzeit Südwestfalen - 11 of 26</vt:lpstr>
      <vt:lpstr>Facebook Top-FB-Postings (nach Reichweite) | WDR Lokalzeit Südwestfalen - 12 of 26</vt:lpstr>
      <vt:lpstr>Facebook Top-FB-Postings (nach Reichweite) | WDR Lokalzeit Südwestfalen - 13 of 26</vt:lpstr>
      <vt:lpstr>Facebook Top-FB-Postings (nach Reichweite) | WDR Lokalzeit Südwestfalen - 14 of 26</vt:lpstr>
      <vt:lpstr>Facebook Top-FB-Postings (nach Reichweite) | WDR Lokalzeit Südwestfalen - 15 of 26</vt:lpstr>
      <vt:lpstr>Facebook Top-FB-Postings (nach Reichweite) | WDR Lokalzeit Südwestfalen - 16 of 26</vt:lpstr>
      <vt:lpstr>Facebook Top-FB-Postings (nach Reichweite) | WDR Lokalzeit Südwestfalen - 17 of 26</vt:lpstr>
      <vt:lpstr>Facebook Top-FB-Postings (nach Reichweite) | WDR Lokalzeit Südwestfalen - 18 of 26</vt:lpstr>
      <vt:lpstr>Facebook Top-FB-Postings (nach Reichweite) | WDR Lokalzeit Südwestfalen - 19 of 26</vt:lpstr>
      <vt:lpstr>Facebook Top-FB-Postings (nach Reichweite) | WDR Lokalzeit Südwestfalen - 20 of 26</vt:lpstr>
      <vt:lpstr>Facebook Top-FB-Postings (nach Reichweite) | WDR Lokalzeit Südwestfalen - 21 of 26</vt:lpstr>
      <vt:lpstr>Facebook Top-FB-Postings (nach Reichweite) | WDR Lokalzeit Südwestfalen - 22 of 26</vt:lpstr>
      <vt:lpstr>Facebook Top-FB-Postings (nach Reichweite) | WDR Lokalzeit Südwestfalen - 23 of 26</vt:lpstr>
      <vt:lpstr>Facebook Top-FB-Postings (nach Reichweite) | WDR Lokalzeit Südwestfalen - 24 of 26</vt:lpstr>
      <vt:lpstr>Facebook Top-FB-Postings (nach Reichweite) | WDR Lokalzeit Südwestfalen - 25 of 26</vt:lpstr>
      <vt:lpstr>Facebook Top-FB-Postings (nach Reichweite) | WDR Lokalzeit Südwestfalen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Top-FB-Postings (nach Reichweite) | WDR Lokalzeit Südwestfalen - 1 of 26</dc:title>
  <dc:creator>Frederik Peiniger</dc:creator>
  <cp:lastModifiedBy>Frederik Peiniger</cp:lastModifiedBy>
  <cp:revision>1</cp:revision>
  <dcterms:created xsi:type="dcterms:W3CDTF">2021-08-03T15:30:16Z</dcterms:created>
  <dcterms:modified xsi:type="dcterms:W3CDTF">2021-08-03T15:35:48Z</dcterms:modified>
</cp:coreProperties>
</file>