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LZ Tiermeme</c:v>
                </c:pt>
                <c:pt idx="1">
                  <c:v>LZ Das freut</c:v>
                </c:pt>
                <c:pt idx="2">
                  <c:v>COVID-19</c:v>
                </c:pt>
                <c:pt idx="3">
                  <c:v>LZ Stadt, Land, Stuss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F-4513-A64B-15E1D1CF8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E3B84-D620-46DC-8447-659F8DBF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Tags Distribution | WDR Lokalzeit OWL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363D80-2B15-4409-8B17-F20EA3306B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462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B5E78-96D1-4464-AE8A-EE30171E17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06/25/2021 - 07/08/2021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05F6-8799-4794-9A4C-E9AB6FE1E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3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Tags Distribution | WDR Lokalzeit OWL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Tags Distribution | WDR Lokalzeit OWL</dc:title>
  <dc:creator>Frederik Peiniger</dc:creator>
  <cp:lastModifiedBy>Frederik Peiniger</cp:lastModifiedBy>
  <cp:revision>1</cp:revision>
  <dcterms:created xsi:type="dcterms:W3CDTF">2021-07-20T10:20:42Z</dcterms:created>
  <dcterms:modified xsi:type="dcterms:W3CDTF">2021-07-20T10:20:56Z</dcterms:modified>
</cp:coreProperties>
</file>