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LZ Tiermeme</c:v>
                </c:pt>
                <c:pt idx="1">
                  <c:v>LZ Das freut</c:v>
                </c:pt>
                <c:pt idx="2">
                  <c:v>COVID-19</c:v>
                </c:pt>
                <c:pt idx="3">
                  <c:v>LZ Stadt, Land, Stuss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77-4638-BB32-98F22D5DB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5E37-823D-41AF-98E8-19BFA28E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Tags Distribution | WDR Lokalzeit OWL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34E6F4-6F9A-4AB9-A598-75A8389FDE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7438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331BB-0FB5-451C-B644-ABD1F1481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06/25/2021 - 07/08/2021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A889D-BB52-4FA2-B7AA-23D69016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1279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Tags Distribution | WDR Lokalzeit OWL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Tags Distribution | WDR Lokalzeit OWL</dc:title>
  <dc:creator>Frederik Peiniger</dc:creator>
  <cp:lastModifiedBy>Frederik Peiniger</cp:lastModifiedBy>
  <cp:revision>1</cp:revision>
  <dcterms:created xsi:type="dcterms:W3CDTF">2021-07-20T10:19:30Z</dcterms:created>
  <dcterms:modified xsi:type="dcterms:W3CDTF">2021-07-20T10:19:43Z</dcterms:modified>
</cp:coreProperties>
</file>