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BCD03-896B-4FB2-9BA3-8428EEFDD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3 YouTube Videos (nach Views)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EB7EB-5D46-4821-9E11-47B153DA1B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324883"/>
              </p:ext>
            </p:extLst>
          </p:nvPr>
        </p:nvGraphicFramePr>
        <p:xfrm>
          <a:off x="457200" y="1731963"/>
          <a:ext cx="7900416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915535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7209508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55207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576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396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032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188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371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171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85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- 2021-06-21 23:01:58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https://img.youtube.com/vi/XzXVfPuXCVk/0.jpg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22.06.2021 08:16:04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12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- 2021-06-21 20:08:19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https://img.youtube.com/vi/fy5j057l13Y/0.jpg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EURO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22.06.2021 08:16:04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7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- 2021-06-21 20:00:50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https://img.youtube.com/vi/Qt0_RyD50cU/0.jpg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EURO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22.06.2021 08:16:04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677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FC0CF-C8AA-4CBF-ACCC-AF99F57C4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21.06.2021 - 21.06.2021</a:t>
            </a:r>
          </a:p>
        </p:txBody>
      </p:sp>
    </p:spTree>
    <p:extLst>
      <p:ext uri="{BB962C8B-B14F-4D97-AF65-F5344CB8AC3E}">
        <p14:creationId xmlns:p14="http://schemas.microsoft.com/office/powerpoint/2010/main" val="1025791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TOP 3 YouTube Videos (nach Views) | 01.3.02.Sportschau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TOP 3 YouTube Videos (nach Views) | 01.3.02.Sportschau</dc:title>
  <dc:creator>Frederik Peiniger</dc:creator>
  <cp:lastModifiedBy>Frederik Peiniger</cp:lastModifiedBy>
  <cp:revision>1</cp:revision>
  <dcterms:created xsi:type="dcterms:W3CDTF">2021-06-22T07:52:14Z</dcterms:created>
  <dcterms:modified xsi:type="dcterms:W3CDTF">2021-06-22T07:52:25Z</dcterms:modified>
</cp:coreProperties>
</file>