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WDR 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44013</c:v>
                </c:pt>
                <c:pt idx="1">
                  <c:v>44044</c:v>
                </c:pt>
                <c:pt idx="2">
                  <c:v>44075</c:v>
                </c:pt>
                <c:pt idx="3">
                  <c:v>44105</c:v>
                </c:pt>
                <c:pt idx="4">
                  <c:v>44136</c:v>
                </c:pt>
                <c:pt idx="5">
                  <c:v>44166</c:v>
                </c:pt>
                <c:pt idx="6">
                  <c:v>44197</c:v>
                </c:pt>
                <c:pt idx="7">
                  <c:v>44228</c:v>
                </c:pt>
                <c:pt idx="8">
                  <c:v>44256</c:v>
                </c:pt>
                <c:pt idx="9">
                  <c:v>44287</c:v>
                </c:pt>
                <c:pt idx="10">
                  <c:v>44317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1.3567355901942699</c:v>
                </c:pt>
                <c:pt idx="1">
                  <c:v>1.83188778686144</c:v>
                </c:pt>
                <c:pt idx="2">
                  <c:v>2.3941575770544201</c:v>
                </c:pt>
                <c:pt idx="3">
                  <c:v>5.0419847197537102</c:v>
                </c:pt>
                <c:pt idx="4">
                  <c:v>3.7675824213952098</c:v>
                </c:pt>
                <c:pt idx="5">
                  <c:v>4.4756397567536199</c:v>
                </c:pt>
                <c:pt idx="6">
                  <c:v>4.5041827612220899</c:v>
                </c:pt>
                <c:pt idx="7">
                  <c:v>3.2050165702774698</c:v>
                </c:pt>
                <c:pt idx="8">
                  <c:v>1.8558718644356</c:v>
                </c:pt>
                <c:pt idx="9">
                  <c:v>1.8331602109210601</c:v>
                </c:pt>
                <c:pt idx="10">
                  <c:v>1.27130670862449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EB-4645-8139-DCD5DED16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70968"/>
        <c:axId val="280867688"/>
      </c:lineChart>
      <c:dateAx>
        <c:axId val="280870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67688"/>
        <c:crosses val="autoZero"/>
        <c:auto val="1"/>
        <c:lblOffset val="100"/>
        <c:baseTimeUnit val="months"/>
      </c:dateAx>
      <c:valAx>
        <c:axId val="28086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7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F16D-C197-497B-B55E-0B15A4F3B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WDR 4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66C4BF-0741-4AA6-95AC-DECE73C8B1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159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0796A-081A-4712-BFC6-77727DD91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860EE-C151-408E-B36B-D2653C8C6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49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WDR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WDR 4</dc:title>
  <dc:creator>Frederik Peiniger</dc:creator>
  <cp:lastModifiedBy>Frederik Peiniger</cp:lastModifiedBy>
  <cp:revision>1</cp:revision>
  <dcterms:created xsi:type="dcterms:W3CDTF">2021-06-01T13:44:35Z</dcterms:created>
  <dcterms:modified xsi:type="dcterms:W3CDTF">2021-06-01T13:44:40Z</dcterms:modified>
</cp:coreProperties>
</file>