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6DD22-ABD1-4E41-A6E2-32EBFCD5C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CheckUp-Liste Facebook | WDR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4FC7EE-922A-4DF2-9433-4B19FBB4C0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4568600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920639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68940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446180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840218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71936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Account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Ø-Interaktionen/Post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Ø-Reichweite/Tag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90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179123.17260274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3.0437 %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437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48994-5888-4530-901B-B00028ECB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01.06.2020 - 31.05.2021</a:t>
            </a:r>
          </a:p>
        </p:txBody>
      </p:sp>
    </p:spTree>
    <p:extLst>
      <p:ext uri="{BB962C8B-B14F-4D97-AF65-F5344CB8AC3E}">
        <p14:creationId xmlns:p14="http://schemas.microsoft.com/office/powerpoint/2010/main" val="36648123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CheckUp-Liste Facebook | WDR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CheckUp-Liste Facebook | WDR 4</dc:title>
  <dc:creator>Frederik Peiniger</dc:creator>
  <cp:lastModifiedBy>Frederik Peiniger</cp:lastModifiedBy>
  <cp:revision>1</cp:revision>
  <dcterms:created xsi:type="dcterms:W3CDTF">2021-06-01T05:38:10Z</dcterms:created>
  <dcterms:modified xsi:type="dcterms:W3CDTF">2021-06-01T05:38:14Z</dcterms:modified>
</cp:coreProperties>
</file>