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Sportschau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14466</c:v>
                </c:pt>
                <c:pt idx="1">
                  <c:v>100223</c:v>
                </c:pt>
                <c:pt idx="2">
                  <c:v>35383</c:v>
                </c:pt>
                <c:pt idx="3">
                  <c:v>99733</c:v>
                </c:pt>
                <c:pt idx="4">
                  <c:v>77382</c:v>
                </c:pt>
                <c:pt idx="5">
                  <c:v>452643</c:v>
                </c:pt>
                <c:pt idx="6">
                  <c:v>192524</c:v>
                </c:pt>
                <c:pt idx="7">
                  <c:v>132608</c:v>
                </c:pt>
                <c:pt idx="8">
                  <c:v>45595</c:v>
                </c:pt>
                <c:pt idx="9">
                  <c:v>36560</c:v>
                </c:pt>
                <c:pt idx="10">
                  <c:v>85948</c:v>
                </c:pt>
                <c:pt idx="11">
                  <c:v>40853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35-452F-98FA-FB1FA0FBEC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503344"/>
        <c:axId val="338504328"/>
      </c:lineChart>
      <c:dateAx>
        <c:axId val="338503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504328"/>
        <c:crosses val="autoZero"/>
        <c:auto val="1"/>
        <c:lblOffset val="100"/>
        <c:baseTimeUnit val="months"/>
      </c:dateAx>
      <c:valAx>
        <c:axId val="338504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503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0EEED-745A-4AF7-BFFA-46DBCCEA2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YouTube Interaktionen (nicht öffentlich) | 01.3.02.Sportschau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C8EBC9-2ED9-4D75-A213-18DE1AB7EA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19704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4932BB-1160-4F25-81D2-6528297DE0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B20C9-B25D-47E7-8224-3DC628865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0688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YouTube Interaktionen (nicht öffentlich) | 01.3.02.Sportschau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YouTube Interaktionen (nicht öffentlich) | 01.3.02.Sportschau</dc:title>
  <dc:creator>Frederik Peiniger</dc:creator>
  <cp:lastModifiedBy>Frederik Peiniger</cp:lastModifiedBy>
  <cp:revision>1</cp:revision>
  <dcterms:created xsi:type="dcterms:W3CDTF">2021-05-25T10:20:22Z</dcterms:created>
  <dcterms:modified xsi:type="dcterms:W3CDTF">2021-05-25T10:20:28Z</dcterms:modified>
</cp:coreProperties>
</file>