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Sheet1!$A$2:$A$105</c:f>
            </c:multiLvlStrRef>
          </c:cat>
          <c:val>
            <c:numRef>
              <c:f>Sheet1!$B$2:$B$105</c:f>
            </c:numRef>
          </c:val>
          <c:smooth val="0"/>
          <c:extLst>
            <c:ext xmlns:c16="http://schemas.microsoft.com/office/drawing/2014/chart" uri="{C3380CC4-5D6E-409C-BE32-E72D297353CC}">
              <c16:uniqueId val="{00000000-7BF3-40B2-991C-0EA3A5A87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122640"/>
        <c:axId val="69517504"/>
      </c:lineChart>
      <c:catAx>
        <c:axId val="27712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517504"/>
        <c:crosses val="autoZero"/>
        <c:auto val="1"/>
        <c:lblAlgn val="ctr"/>
        <c:lblOffset val="100"/>
        <c:noMultiLvlLbl val="0"/>
      </c:catAx>
      <c:valAx>
        <c:axId val="6951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2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4D89A-BB60-4FD8-B2DC-2CD444DEB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WDR 3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102E2C-C133-44E6-96C0-FCB7783A48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8387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34704-F548-4850-8F52-D5B6AFFC40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02/01/2021 - 05/15/2021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88B45-7145-44F3-8263-14E976433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8955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WDR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WDR 3</dc:title>
  <dc:creator>Frederik Peiniger</dc:creator>
  <cp:lastModifiedBy>Frederik Peiniger</cp:lastModifiedBy>
  <cp:revision>1</cp:revision>
  <dcterms:created xsi:type="dcterms:W3CDTF">2021-05-20T10:58:21Z</dcterms:created>
  <dcterms:modified xsi:type="dcterms:W3CDTF">2021-05-20T10:58:27Z</dcterms:modified>
</cp:coreProperties>
</file>