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24.03.2021</c:v>
                </c:pt>
                <c:pt idx="1">
                  <c:v>25.03.2021</c:v>
                </c:pt>
                <c:pt idx="2">
                  <c:v>26.03.2021</c:v>
                </c:pt>
                <c:pt idx="3">
                  <c:v>27.03.2021</c:v>
                </c:pt>
                <c:pt idx="4">
                  <c:v>28.03.2021</c:v>
                </c:pt>
                <c:pt idx="5">
                  <c:v>29.03.2021</c:v>
                </c:pt>
                <c:pt idx="6">
                  <c:v>30.03.2021</c:v>
                </c:pt>
                <c:pt idx="7">
                  <c:v>31.03.2021</c:v>
                </c:pt>
                <c:pt idx="8">
                  <c:v>01.04.2021</c:v>
                </c:pt>
                <c:pt idx="9">
                  <c:v>02.04.2021</c:v>
                </c:pt>
                <c:pt idx="10">
                  <c:v>03.04.2021</c:v>
                </c:pt>
                <c:pt idx="11">
                  <c:v>04.04.2021</c:v>
                </c:pt>
                <c:pt idx="12">
                  <c:v>05.04.2021</c:v>
                </c:pt>
                <c:pt idx="13">
                  <c:v>06.04.2021</c:v>
                </c:pt>
                <c:pt idx="14">
                  <c:v>07.04.2021</c:v>
                </c:pt>
                <c:pt idx="15">
                  <c:v>08.04.2021</c:v>
                </c:pt>
                <c:pt idx="16">
                  <c:v>09.04.2021</c:v>
                </c:pt>
                <c:pt idx="17">
                  <c:v>10.04.2021</c:v>
                </c:pt>
                <c:pt idx="18">
                  <c:v>11.04.2021</c:v>
                </c:pt>
                <c:pt idx="19">
                  <c:v>12.04.2021</c:v>
                </c:pt>
                <c:pt idx="20">
                  <c:v>13.04.2021</c:v>
                </c:pt>
                <c:pt idx="21">
                  <c:v>14.04.2021</c:v>
                </c:pt>
                <c:pt idx="22">
                  <c:v>15.04.2021</c:v>
                </c:pt>
                <c:pt idx="23">
                  <c:v>16.04.2021</c:v>
                </c:pt>
                <c:pt idx="24">
                  <c:v>17.04.2021</c:v>
                </c:pt>
                <c:pt idx="25">
                  <c:v>18.04.2021</c:v>
                </c:pt>
                <c:pt idx="26">
                  <c:v>19.04.2021</c:v>
                </c:pt>
                <c:pt idx="27">
                  <c:v>20.04.2021</c:v>
                </c:pt>
                <c:pt idx="28">
                  <c:v>21.04.2021</c:v>
                </c:pt>
                <c:pt idx="29">
                  <c:v>22.04.2021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315910</c:v>
                </c:pt>
                <c:pt idx="1">
                  <c:v>279159</c:v>
                </c:pt>
                <c:pt idx="2">
                  <c:v>232694</c:v>
                </c:pt>
                <c:pt idx="3">
                  <c:v>288013</c:v>
                </c:pt>
                <c:pt idx="4">
                  <c:v>249542</c:v>
                </c:pt>
                <c:pt idx="5">
                  <c:v>193507</c:v>
                </c:pt>
                <c:pt idx="6">
                  <c:v>179708</c:v>
                </c:pt>
                <c:pt idx="7">
                  <c:v>180360</c:v>
                </c:pt>
                <c:pt idx="8">
                  <c:v>171325</c:v>
                </c:pt>
                <c:pt idx="9">
                  <c:v>198579</c:v>
                </c:pt>
                <c:pt idx="10">
                  <c:v>197698</c:v>
                </c:pt>
                <c:pt idx="11">
                  <c:v>170844</c:v>
                </c:pt>
                <c:pt idx="12">
                  <c:v>176907</c:v>
                </c:pt>
                <c:pt idx="13">
                  <c:v>135589</c:v>
                </c:pt>
                <c:pt idx="14">
                  <c:v>215230</c:v>
                </c:pt>
                <c:pt idx="15">
                  <c:v>231389</c:v>
                </c:pt>
                <c:pt idx="16">
                  <c:v>195577</c:v>
                </c:pt>
                <c:pt idx="17">
                  <c:v>197030</c:v>
                </c:pt>
                <c:pt idx="18">
                  <c:v>209854</c:v>
                </c:pt>
                <c:pt idx="19">
                  <c:v>138290</c:v>
                </c:pt>
                <c:pt idx="20">
                  <c:v>112297</c:v>
                </c:pt>
                <c:pt idx="21">
                  <c:v>143741</c:v>
                </c:pt>
                <c:pt idx="22">
                  <c:v>145162</c:v>
                </c:pt>
                <c:pt idx="23">
                  <c:v>184013</c:v>
                </c:pt>
                <c:pt idx="24">
                  <c:v>231084</c:v>
                </c:pt>
                <c:pt idx="25">
                  <c:v>321058</c:v>
                </c:pt>
                <c:pt idx="26">
                  <c:v>407904</c:v>
                </c:pt>
                <c:pt idx="27">
                  <c:v>361779</c:v>
                </c:pt>
                <c:pt idx="28">
                  <c:v>685478</c:v>
                </c:pt>
                <c:pt idx="29">
                  <c:v>354660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9-4F50-8248-C4DC683A2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359728"/>
        <c:axId val="487357760"/>
      </c:lineChart>
      <c:catAx>
        <c:axId val="48735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357760"/>
        <c:crosses val="autoZero"/>
        <c:auto val="1"/>
        <c:lblAlgn val="ctr"/>
        <c:lblOffset val="100"/>
        <c:noMultiLvlLbl val="0"/>
      </c:catAx>
      <c:valAx>
        <c:axId val="48735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35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24.03.2021</c:v>
                </c:pt>
                <c:pt idx="1">
                  <c:v>25.03.2021</c:v>
                </c:pt>
                <c:pt idx="2">
                  <c:v>26.03.2021</c:v>
                </c:pt>
                <c:pt idx="3">
                  <c:v>27.03.2021</c:v>
                </c:pt>
                <c:pt idx="4">
                  <c:v>28.03.2021</c:v>
                </c:pt>
                <c:pt idx="5">
                  <c:v>29.03.2021</c:v>
                </c:pt>
                <c:pt idx="6">
                  <c:v>30.03.2021</c:v>
                </c:pt>
                <c:pt idx="7">
                  <c:v>31.03.2021</c:v>
                </c:pt>
                <c:pt idx="8">
                  <c:v>01.04.2021</c:v>
                </c:pt>
                <c:pt idx="9">
                  <c:v>02.04.2021</c:v>
                </c:pt>
                <c:pt idx="10">
                  <c:v>03.04.2021</c:v>
                </c:pt>
                <c:pt idx="11">
                  <c:v>04.04.2021</c:v>
                </c:pt>
                <c:pt idx="12">
                  <c:v>05.04.2021</c:v>
                </c:pt>
                <c:pt idx="13">
                  <c:v>06.04.2021</c:v>
                </c:pt>
                <c:pt idx="14">
                  <c:v>07.04.2021</c:v>
                </c:pt>
                <c:pt idx="15">
                  <c:v>08.04.2021</c:v>
                </c:pt>
                <c:pt idx="16">
                  <c:v>09.04.2021</c:v>
                </c:pt>
                <c:pt idx="17">
                  <c:v>10.04.2021</c:v>
                </c:pt>
                <c:pt idx="18">
                  <c:v>11.04.2021</c:v>
                </c:pt>
                <c:pt idx="19">
                  <c:v>12.04.2021</c:v>
                </c:pt>
                <c:pt idx="20">
                  <c:v>13.04.2021</c:v>
                </c:pt>
                <c:pt idx="21">
                  <c:v>14.04.2021</c:v>
                </c:pt>
                <c:pt idx="22">
                  <c:v>15.04.2021</c:v>
                </c:pt>
                <c:pt idx="23">
                  <c:v>16.04.2021</c:v>
                </c:pt>
                <c:pt idx="24">
                  <c:v>17.04.2021</c:v>
                </c:pt>
                <c:pt idx="25">
                  <c:v>18.04.2021</c:v>
                </c:pt>
                <c:pt idx="26">
                  <c:v>19.04.2021</c:v>
                </c:pt>
                <c:pt idx="27">
                  <c:v>20.04.2021</c:v>
                </c:pt>
                <c:pt idx="28">
                  <c:v>21.04.2021</c:v>
                </c:pt>
                <c:pt idx="29">
                  <c:v>22.04.2021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1765521</c:v>
                </c:pt>
                <c:pt idx="1">
                  <c:v>1445742</c:v>
                </c:pt>
                <c:pt idx="2">
                  <c:v>1216900</c:v>
                </c:pt>
                <c:pt idx="3">
                  <c:v>2028294</c:v>
                </c:pt>
                <c:pt idx="4">
                  <c:v>2052920</c:v>
                </c:pt>
                <c:pt idx="5">
                  <c:v>1721303</c:v>
                </c:pt>
                <c:pt idx="6">
                  <c:v>1363688</c:v>
                </c:pt>
                <c:pt idx="7">
                  <c:v>1202718</c:v>
                </c:pt>
                <c:pt idx="8">
                  <c:v>1388971</c:v>
                </c:pt>
                <c:pt idx="9">
                  <c:v>1473554</c:v>
                </c:pt>
                <c:pt idx="10">
                  <c:v>1159846</c:v>
                </c:pt>
                <c:pt idx="11">
                  <c:v>1096132</c:v>
                </c:pt>
                <c:pt idx="12">
                  <c:v>1217355</c:v>
                </c:pt>
                <c:pt idx="13">
                  <c:v>908057</c:v>
                </c:pt>
                <c:pt idx="14">
                  <c:v>1097802</c:v>
                </c:pt>
                <c:pt idx="15">
                  <c:v>1215547</c:v>
                </c:pt>
                <c:pt idx="16">
                  <c:v>1031007</c:v>
                </c:pt>
                <c:pt idx="17">
                  <c:v>1079444</c:v>
                </c:pt>
                <c:pt idx="18">
                  <c:v>1148208</c:v>
                </c:pt>
                <c:pt idx="19">
                  <c:v>875725</c:v>
                </c:pt>
                <c:pt idx="20">
                  <c:v>681905</c:v>
                </c:pt>
                <c:pt idx="21">
                  <c:v>714592</c:v>
                </c:pt>
                <c:pt idx="22">
                  <c:v>758853</c:v>
                </c:pt>
                <c:pt idx="23">
                  <c:v>818191</c:v>
                </c:pt>
                <c:pt idx="24">
                  <c:v>915420</c:v>
                </c:pt>
                <c:pt idx="25">
                  <c:v>1420787</c:v>
                </c:pt>
                <c:pt idx="26">
                  <c:v>1745394</c:v>
                </c:pt>
                <c:pt idx="27">
                  <c:v>1368970</c:v>
                </c:pt>
                <c:pt idx="28">
                  <c:v>1877355</c:v>
                </c:pt>
                <c:pt idx="29">
                  <c:v>1255488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12-4F19-BE46-6B5AA036E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371208"/>
        <c:axId val="487369568"/>
      </c:lineChart>
      <c:catAx>
        <c:axId val="48737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369568"/>
        <c:crosses val="autoZero"/>
        <c:auto val="1"/>
        <c:lblAlgn val="ctr"/>
        <c:lblOffset val="100"/>
        <c:noMultiLvlLbl val="0"/>
      </c:catAx>
      <c:valAx>
        <c:axId val="48736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37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7B2CB-6C07-4632-807A-EB9F182A3F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Sportschau EURO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9BF02-5A2D-4EBE-8521-3574ED1480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152226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07491-C6A6-4B90-AB9F-58F7B425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479A3-CF2E-4018-BE52-3DEB188C6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126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19873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767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3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2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3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22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983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52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974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7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3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132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64291-468E-4F0E-A8F7-09EB5828E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25.04.2021 - 25.04.2021</a:t>
            </a:r>
          </a:p>
        </p:txBody>
      </p:sp>
    </p:spTree>
    <p:extLst>
      <p:ext uri="{BB962C8B-B14F-4D97-AF65-F5344CB8AC3E}">
        <p14:creationId xmlns:p14="http://schemas.microsoft.com/office/powerpoint/2010/main" val="242248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F999D-C46C-4704-8235-33141A62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10F57-572A-4FC2-97D2-A020A5AD62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853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3289169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1032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605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8819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4694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7580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7880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8119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4912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9782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3712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13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6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93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 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45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1DCA6-FCF6-4102-A1BB-DFA759605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25.04.2021 - 25.04.2021</a:t>
            </a:r>
          </a:p>
        </p:txBody>
      </p:sp>
    </p:spTree>
    <p:extLst>
      <p:ext uri="{BB962C8B-B14F-4D97-AF65-F5344CB8AC3E}">
        <p14:creationId xmlns:p14="http://schemas.microsoft.com/office/powerpoint/2010/main" val="236657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15DC0-EDEB-4E9B-8380-BAFE1E14E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Key Metrics Table (mit Gesamt-Reach) | 01.3.02.Sportschau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153E0-4898-45E5-B063-3033363D7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161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783239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55290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757385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2769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97764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594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12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15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72D00-463C-43F9-8A7D-81D880560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25.04.2021 - 25.04.2021</a:t>
            </a:r>
          </a:p>
        </p:txBody>
      </p:sp>
    </p:spTree>
    <p:extLst>
      <p:ext uri="{BB962C8B-B14F-4D97-AF65-F5344CB8AC3E}">
        <p14:creationId xmlns:p14="http://schemas.microsoft.com/office/powerpoint/2010/main" val="976133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A8EB-BC68-4A40-AB33-C0FFDF05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YT-Key Metrics Table (edit)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28008-2FB5-4D0C-9BA9-AE5ECD945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062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56919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183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291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46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140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277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11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347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84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74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203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DA784-0D5C-4A57-B8E1-168078788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25.04.2021 - 25.04.2021</a:t>
            </a:r>
          </a:p>
        </p:txBody>
      </p:sp>
    </p:spTree>
    <p:extLst>
      <p:ext uri="{BB962C8B-B14F-4D97-AF65-F5344CB8AC3E}">
        <p14:creationId xmlns:p14="http://schemas.microsoft.com/office/powerpoint/2010/main" val="72320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84711-7E59-40F0-A456-85C06D6D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3 Posts (nach Reach) | 01.3.02.Sportschau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486A7-6B34-41BE-A6AD-AFBBD7B7CC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5700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1647883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657067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5487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5563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972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0760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2919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583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11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12:50:22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du ein Jahr auf den Meistertitel warten musst...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https://scontent-iad3-2.xx.fbcdn.net/v/t1.6435-9/s720x720/183927434_10160154724769369_161847968465818352_n.jpg?_nc_cat=1&amp;ccb=1-3&amp;_nc_sid=8024bb&amp;_nc_ohc=u9-6ehnQ3W4AX9rI_An&amp;_nc_ht=scontent-iad3-2.xx&amp;tp=7&amp;oh=49a5a34fda57b3440b61779603073c8e&amp;oe=60BD37AB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04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DDEDC-8BB2-47E4-AB0E-507D61F85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89849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9F84D-F186-4CEB-AEA8-4A1E3A124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3 Posts (nach Reach) | 01.3.02.Sportschau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75E97-FA00-4885-8134-4202672F50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91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36694457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151021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5735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8907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2179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6795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0206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935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82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16:00:50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Dabei führte Aue nach vier Minuten bereits mit 2:0. Am Ende stehen aber neun weitere Treffer und das torreichste Zweitliga-Spiel dieses Jahrtausends in den Büchern.
⚽ 1:0 Nazarov (2.)
⚽ 2:0 Nazarov (4.)
⚽ 2:1 Srbeny (10.)
⚽ 2:2 Michel (31.)
⚽ 2:3 Führich (42., HE)
⚽ 2:4 Männel (45.+1, ET)
⚽ 3:4 Nazarov (56., FE)
⚽ 3:5 Michel (59.)
⚽ 3:6 Srbeny (73.)
⚽ 3:7 Antwi-Adjey (78.)
⚽ 3:8 Akolo (82.)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s720x720/183667597_10160155115339369_4666265615959649170_n.jpg?_nc_cat=110&amp;ccb=1-3&amp;_nc_sid=8024bb&amp;_nc_ohc=hKewxQgm2-gAX_qspUQ&amp;_nc_ht=scontent-iad3-2.xx&amp;tp=7&amp;oh=82df136739f504692fcf4b23484f7536&amp;oe=60BF5D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1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65001-F36B-4433-B11E-AEB3B16A9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702937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4757F-DBDC-46B0-A997-FC17EE5A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3 Posts (nach Reach) | 01.3.02.Sportschau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F3D4A-7EF2-4CF7-9A1B-EAB6AA0CC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9015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3787186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064383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9181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655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7672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6960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9156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6581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8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13:47:00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Champions-League-Finale erreicht, Manchester City geschlagen, in England gefeiert: Thomas Tuchel hat den FC Chelsea transformiert und bei den "Blues" neue Euphorie geweckt.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s720x720/183808828_10160154800379369_2656466193623054496_n.jpg?_nc_cat=102&amp;ccb=1-3&amp;_nc_sid=8024bb&amp;_nc_ohc=ViTkCvLEkYsAX-kmh1E&amp;_nc_ht=scontent-iad3-2.xx&amp;tp=7&amp;oh=932f15c94bfa3bfabffe06e8a657f5b1&amp;oe=60BCEA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435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4B7C4-27DB-4345-AD8C-E72532CAF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748331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10B32-9ECD-40F9-9313-7DD57BA1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FLOP 3 Posts (nach Reach)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90E50-F017-4588-9A24-0E3E761AD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743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11492140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698119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3877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3389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8348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445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5308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490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1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- 2021-05-09 20:55:00</a:t>
                      </a:r>
                      <a:r>
                        <a:rPr lang="de-DE" sz="1000"/>
                        <a:t>
 Die Hockey-Frauen des Düsseldorfer HC feiern ihre erste Meisterschaft. Im Finale gegen Mannheim war die Entscheidung aber denkbar knapp.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-2.xx.fbcdn.net/v/t15.5256-10/s720x720/176817122_932524324172846_7053617577543523198_n.jpg?_nc_cat=103&amp;ccb=1-3&amp;_nc_sid=ad6a45&amp;_nc_ohc=MKw8rD5RL28AX-zgKEI&amp;_nc_ht=scontent-iad3-2.xx&amp;tp=7&amp;oh=1a0f2aac0993e719e7e8ff5d66c8af11&amp;oe=60BEE6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30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- 2021-05-09 19:03:25</a:t>
                      </a:r>
                      <a:r>
                        <a:rPr lang="de-DE" sz="1000"/>
                        <a:t>
 Rechnerisch ist noch alles möglich - aber aus eigener Kraft werden die Fußball-Frauen des VfL Wolfsburg den FC Bayern auf dem Weg zum Meistertitel nicht mehr abfangen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-2.xx.fbcdn.net/v/t15.5256-10/s720x720/176860110_109132024579274_349586219699085435_n.jpg?_nc_cat=102&amp;ccb=1-3&amp;_nc_sid=ad6a45&amp;_nc_ohc=qI7cFv_uhkkAX_8OYoD&amp;_nc_ht=scontent-iad3-2.xx&amp;tp=7&amp;oh=a7e9dbe56589914f846bbf191d66d561&amp;oe=60BEEA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73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- 2021-05-09 11:46:02</a:t>
                      </a:r>
                      <a:r>
                        <a:rPr lang="de-DE" sz="1000"/>
                        <a:t>
 Tim Stützle führt seine Ottawa Senators zu einem 4:2-Erfolg bei den Winnipeg Jets.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-2.xx.fbcdn.net/v/t1.6435-9/s720x720/184586289_10160154661354369_3080854682732967195_n.jpg?_nc_cat=111&amp;ccb=1-3&amp;_nc_sid=8024bb&amp;_nc_ohc=3MnNXmEkiWQAX9JabGJ&amp;_nc_ht=scontent-iad3-2.xx&amp;tp=7&amp;oh=02b7d557ddb0e55e0a97371baeb36f77&amp;oe=60BE8E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42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319C2-A960-4DD1-A064-BA1688B80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4035016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24EE-0FAC-4C93-95E5-407E5F2C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3 Tweets (nach impressions)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E316A-93D3-404A-82D5-77EAB8E3CB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170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677662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9321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4635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0740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716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8360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798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7730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4410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940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@sportschau - 2021-05-09 07:36:24</a:t>
                      </a:r>
                      <a:r>
                        <a:rPr lang="de-DE" sz="1000"/>
                        <a:t>
 Wir haben gestern mal mit Reiner Calmund gesprochen. Eure Meinung zu dieser Aussage bitte? Danke. #DFB pic.twitter.com/R5mYPTO4OU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https://pbs.twimg.com/media/E07EzL9XIAAfcOo.jpg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05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@sportschau - 2021-05-09 15:25:20</a:t>
                      </a:r>
                      <a:r>
                        <a:rPr lang="de-DE" sz="1000"/>
                        <a:t>
 Dabei führte Aue nach vier Minuten bereits mit 2:0. Am Ende steht aber ein Debakel für die Gastgeber und das torreichste Zweitliga-Spiel dieses Jahrtausends. #AUESCP pic.twitter.com/4014SVZwPK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https://pbs.twimg.com/media/E08vhxgX0AMdXIE.jpg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2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@sportschau - 2021-05-09 15:30:40</a:t>
                      </a:r>
                      <a:r>
                        <a:rPr lang="de-DE" sz="1000"/>
                        <a:t>
 Offiziell ist es noch nicht - den VfL Bochum trennen auf der Zielgeraden nur noch Millimeter von der Bundesliga-Rückkehr. #BOCSSV pic.twitter.com/GGhUyxb5II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https://pbs.twimg.com/media/E08wsdxWUAIbSpO.jpg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25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CAB4C-09AC-43E6-B506-8877E28B6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17529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6249-B67B-4B2A-BAD0-45B073A9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FLOP 3 Tweets (nach impressions) | 01.3.02.Sportschau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BF38C-E6FA-4853-BFF9-B84F1EE15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246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406316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2462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3439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3369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62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3214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3384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0232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6457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102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@sportschau - 2021-05-09 07:36:24</a:t>
                      </a:r>
                      <a:r>
                        <a:rPr lang="de-DE" sz="1000"/>
                        <a:t>
 Wir haben gestern mal mit Reiner Calmund gesprochen. Eure Meinung zu dieser Aussage bitte? Danke. #DFB pic.twitter.com/R5mYPTO4OU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https://pbs.twimg.com/media/E07EzL9XIAAfcOo.jpg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06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@sportschau - 2021-05-09 15:25:20</a:t>
                      </a:r>
                      <a:r>
                        <a:rPr lang="de-DE" sz="1000"/>
                        <a:t>
 Dabei führte Aue nach vier Minuten bereits mit 2:0. Am Ende steht aber ein Debakel für die Gastgeber und das torreichste Zweitliga-Spiel dieses Jahrtausends. #AUESCP pic.twitter.com/4014SVZwPK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https://pbs.twimg.com/media/E08vhxgX0AMdXIE.jpg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9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@sportschau - 2021-05-09 15:30:40</a:t>
                      </a:r>
                      <a:r>
                        <a:rPr lang="de-DE" sz="1000"/>
                        <a:t>
 Offiziell ist es noch nicht - den VfL Bochum trennen auf der Zielgeraden nur noch Millimeter von der Bundesliga-Rückkehr. #BOCSSV pic.twitter.com/GGhUyxb5II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https://pbs.twimg.com/media/E08wsdxWUAIbSpO.jpg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36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D32A9-1E7D-4580-85E5-4FB65EFE2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2270251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B3B80-B9D9-4022-B81E-09CB04B9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3 Instagram Posts (nach reach) | 01.3.02.Sportschau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E7D63-4936-4166-BFF2-19DC45CE6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79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43881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297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732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601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03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168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086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154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9350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9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12:47:34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🤾‍♀️ Schon vor einem Jahr hätte der BVB den ersten Meistertitel feiern können: Nach 17 Siegen aus 18 Spielen wurde die Saison aber wegen Corona abgebrochen – anders als bei den Männern zählte der Titel nicht. 
#BVB #BorussiaDortmund #Frauen #Handball #Meisterschaft #Sportschau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https://scontent-iad3-2.cdninstagram.com/v/t51.2885-15/183650170_456406798994229_1049983691629705967_n.jpg?_nc_cat=1&amp;ccb=1-3&amp;_nc_sid=8ae9d6&amp;_nc_ohc=OdZgNF35I8AAX_qbxFR&amp;_nc_ht=scontent-iad3-2.cdninstagram.com&amp;oh=3c2e5830bfc8c46d71dfc203f62d5dfd&amp;oe=60C009D7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56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E71F3-77A7-4FC2-8155-88CE5F76B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4015804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BD15-47D2-4CEF-BE13-DA121563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3 Instagram Posts (nach reach) | 01.3.02.Sportschau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6C781F-F5ED-4D6B-B6F7-55E4533D2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1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34654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182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336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64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635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575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61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487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20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71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09:34:19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diesem Sinne – nicht nur Christina Schwanitz, sondern allen Müttern: alles Liebe zum Muttertag! 💐
#schwanitz #muttertag #sportschau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https://scontent-iad3-2.cdninstagram.com/v/t51.2885-15/183206779_323956819144924_8757160464413205302_n.jpg?_nc_cat=1&amp;ccb=1-3&amp;_nc_sid=8ae9d6&amp;_nc_ohc=2ZE0TyQ1ynUAX9kRwK7&amp;_nc_ht=scontent-iad3-2.cdninstagram.com&amp;oh=c142a53ab9ecd9ae88a2021b370e14d3&amp;oe=60BE0CC3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84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8311D-DD95-4CD4-BA70-0973D55B4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2793209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1756-26F6-4DE9-B0E1-1FD44BF24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3 Instagram Posts (nach reach) | 01.3.02.Sportschau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3F280-6AD2-40A8-B978-28B42A6BF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793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11068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01063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367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849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931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46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062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316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54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65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15:26:46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Dabei führte Aue nach vier Minuten bereits mit 2:0. Am Ende steht ein Debakel für die Gastgeber und das torreichste Zweitliga-Spiel dieses Jahrtausends.
#auescp #fcerzgebirgeaue #scpaderborn #2bundesliga #torrekord #tore #sportschau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183149398_1450110425340842_1048383496086519270_n.jpg?_nc_cat=110&amp;ccb=1-3&amp;_nc_sid=8ae9d6&amp;_nc_ohc=3SUMYfZgsQMAX9F9mi0&amp;_nc_ht=scontent-iad3-2.cdninstagram.com&amp;oh=b2c884a152ed0c2cb311d9d2f69fff95&amp;oe=60BF9C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72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E9456-62C9-4A54-A564-B0F5F50B0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2006152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DCFB9-8C68-4D8E-A36D-8863D2E6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FLOP 3 Instagram Posts (nach Reach) | 01.3.02.Sportschau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2B2776-FA9F-466F-A9C6-DB5AEC3BA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12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8803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90078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893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178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42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509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57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19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98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15:01:58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bleibt spannend in der Frauen-Bundesliga.
#Bundesliga #FCBayern #VfLWolfsburg #Frauen #Meisterschaft #Fußball #Sportschau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184237487_1085114545314975_1974483922854438760_n.jpg?_nc_cat=101&amp;ccb=1-3&amp;_nc_sid=8ae9d6&amp;_nc_ohc=dTVfBCqf62AAX_LLya8&amp;_nc_ht=scontent-iad3-2.cdninstagram.com&amp;oh=7749342e32670df30d8762d2930e5521&amp;oe=60BD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80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0FDC9-3B66-4EA9-8052-3A6A2803C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2927609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680CB-F55F-46D9-A383-A35950E70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FLOP 3 Instagram Posts (nach Reach) | 01.3.02.Sportschau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855EF-12E2-4246-9635-365B8688EE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525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98102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22621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614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130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837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030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04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328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911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4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11:46:51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 Stützle führt seine Ottawa Senators zu einem 4:2-Erfolg bei den Winnipeg Jets.
#NHL #TimStützle #Stützle #OttawaSenators #Eishockey #Sportschau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182865203_496760134856284_2270446486061784536_n.jpg?_nc_cat=103&amp;ccb=1-3&amp;_nc_sid=8ae9d6&amp;_nc_ohc=CdssKzqZKE8AX-znuzB&amp;_nc_ht=scontent-iad3-2.cdninstagram.com&amp;oh=d2ff7abfb6877162137d6626f78c80dc&amp;oe=60BD32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747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DD1A1-6D31-4D25-BB78-FE659ACF5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310034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34C8-E7E6-4E60-8008-C4EB0A3C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FLOP 3 Instagram Posts (nach Reach) | 01.3.02.Sportschau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9CCCA-382D-452A-8588-4BF60AA63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769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84731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1744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42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155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902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346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841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285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544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31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- 2021-05-09 19:09:58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Rechnerisch ist noch alles möglich - aber aus eigener Kraft werden die Fußball-Frauen des VfL Wolfsburg den FC Bayern auf dem Weg zum Meistertitel nicht mehr abfangen können. 
#FCBayernMünchen #VfLWolfsburg #Frauenfußball #Bundesliga #Topspiel #Unentschieden #Sportschau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183717798_120597703394473_2732809721263331884_n.jpg?_nc_cat=108&amp;ccb=1-3&amp;_nc_sid=8ae9d6&amp;_nc_ohc=7EnAHs9tTU8AX90X_HA&amp;_nc_ht=scontent-iad3-2.cdninstagram.com&amp;oh=d2ecc97afb7c0a5758dc60a8014d2e57&amp;oe=60C03C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895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3D404-BB82-4D3E-B748-1E285B74F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795502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7F222-88E4-4530-ABF3-2D94A61A7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3 TOP Instagram Stories (nach Ø-Reach) - Letzte 7 Tage | 01.3.02.Sportschau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F7DF5-CF10-4C28-8E1F-49556AD22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172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989923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243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514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010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452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4973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49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345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852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Erster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1.Post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Letzter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Durchschaurate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- 2021-05-05 08:38:56</a:t>
                      </a:r>
                      <a:r>
                        <a:rPr lang="de-DE" sz="1000"/>
                        <a:t>
 Nach der OP darf er seinen Kopf wochenlang nicht bewegen. 🚫 Trautmann hat sich das Genick gebrochen. Ein herausgesprungener Wirbel hat einen gebrochenen Wirbel stabilisiert. So überlebt 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https://quintly-image-storage.s3.amazonaws.com/f5d82a4bcfef5741e651db3f1d40952b/14af62649ad92b0b290eaef8ae110bfe.jpg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37050.6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36843.266666667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0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- 2021-05-04 09:10:27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https://quintly-image-storage.s3.amazonaws.com/f5d82a4bcfef5741e651db3f1d40952b/991bbaaefd2a70c682e0ec68db428c43.jpg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30281.9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4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- 2021-05-06 06:53:11</a:t>
                      </a:r>
                      <a:r>
                        <a:rPr lang="de-DE" sz="1000"/>
                        <a:t>
 Zwei der aktuell besten Linksverteidiger Europas spielen in der Bundesliga. Wen findet ihr besser? Schreibt eure Meinung in die Kommentare!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https://quintly-image-storage.s3.amazonaws.com/f5d82a4bcfef5741e651db3f1d40952b/258b787b54e4beacea0a88721ccf864c.jpg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43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CB0AA-BB47-4763-845E-BEB352122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492769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FE273-D546-4872-90F4-AB254382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3 FLOP Instagram Stories (nach Ø-Reach) - Letzte 7 Tage | 01.3.02.Sportschau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2A7A7-C43D-4841-810C-2FD0470B3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430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573546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49519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059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6412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086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892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9994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699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752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Erster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1.Post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Letzter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Durchschaurate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7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- 2021-05-06 06:53:11</a:t>
                      </a:r>
                      <a:r>
                        <a:rPr lang="de-DE" sz="1000"/>
                        <a:t>
 Zwei der aktuell besten Linksverteidiger Europas spielen in der Bundesliga. Wen findet ihr besser? Schreibt eure Meinung in die Kommentare!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https://quintly-image-storage.s3.amazonaws.com/f5d82a4bcfef5741e651db3f1d40952b/258b787b54e4beacea0a88721ccf864c.jpg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64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- 2021-05-04 09:10:27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https://quintly-image-storage.s3.amazonaws.com/f5d82a4bcfef5741e651db3f1d40952b/991bbaaefd2a70c682e0ec68db428c43.jpg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30281.9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08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- 2021-05-05 08:38:56</a:t>
                      </a:r>
                      <a:r>
                        <a:rPr lang="de-DE" sz="1000"/>
                        <a:t>
 Nach der OP darf er seinen Kopf wochenlang nicht bewegen. 🚫 Trautmann hat sich das Genick gebrochen. Ein herausgesprungener Wirbel hat einen gebrochenen Wirbel stabilisiert. So überlebt 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https://quintly-image-storage.s3.amazonaws.com/f5d82a4bcfef5741e651db3f1d40952b/14af62649ad92b0b290eaef8ae110bfe.jpg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37050.6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36843.266666667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29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27786-E870-4D6B-8891-F0BAD779C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617492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B28C-B443-4CAF-A1ED-A68D008C4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3 YouTube Videos (nach Views)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EFD016-09C6-4E9B-9817-F32C1C8C1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415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706513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529096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53845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552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98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629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92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775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35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3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- 2021-05-09 10:45:00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https://img.youtube.com/vi/5lPOd1pxR3c/0.jpg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10.05.2021 14:16:17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63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384B0-5D30-4A96-9BD2-54440DCC3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2894096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7CE8E-6FE4-448C-8574-53C238C9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FLOP 3 YouTube Videos (nach Views)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82539-59FB-4CD0-908B-777593842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06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8625265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81766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454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352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653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971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473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- 2021-05-09 10:45:00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https://img.youtube.com/vi/5lPOd1pxR3c/0.jpg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360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83FCB-FE38-4CB3-86B7-739F2500D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721960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E7525-2613-4128-9995-4945DBFAE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C3DCB-0EDB-41F4-AF46-E117367C5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653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74179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5167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4883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1847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6834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874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9640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2286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9970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4001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33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154953.125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9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1D324-10A3-4339-AF85-128E49491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25.04.2021 - 25.04.2021</a:t>
            </a:r>
          </a:p>
        </p:txBody>
      </p:sp>
    </p:spTree>
    <p:extLst>
      <p:ext uri="{BB962C8B-B14F-4D97-AF65-F5344CB8AC3E}">
        <p14:creationId xmlns:p14="http://schemas.microsoft.com/office/powerpoint/2010/main" val="592506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F2D84-8628-4285-9A68-ED95F8C97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B0757-CEFE-4CE7-99CC-C12DCEECD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529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367937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1619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023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285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635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038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945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7840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9032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39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3649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585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6850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05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- 2021-05-07 11:04:56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https://i.ytimg.com/vi/sdDDt5gW1TE/default.jpg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12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- 2021-05-05 15:10:11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https://i.ytimg.com/vi/Py6lJtxNZ6Y/default.jpg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- 2021-03-30 10:35:08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https://i.ytimg.com/vi/5zp7MKXmA_s/default.jpg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743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9423D-1899-4FDD-B6CE-BDEAB6273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189737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E42A9-9EF3-4EE1-88BA-3360DAEBE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02A77-B1FD-4754-870B-59EF8D6AAF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474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761882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9908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3777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562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4815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2078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8888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044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6265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0254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779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5794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988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92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- 2021-04-27 09:27:37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https://i.ytimg.com/vi/fIHfkgp-OEE/default.jpg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34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- 2021-05-01 23:10:21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https://i.ytimg.com/vi/8cjJn7wt-uE/default.jpg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22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- 2021-05-05 15:59:48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https://i.ytimg.com/vi/Ma5Pd_bi5Ps/default.jpg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32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983A4-6D41-4CDA-B131-6461FDEC1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903440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19BA-1384-4CB4-A356-60B12A827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EBF7B-85AF-4EE2-97A7-1EDB420DE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98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67951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0269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5825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1137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910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895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5567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882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0712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327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586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6320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524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14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- 2021-05-02 09:30:03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https://i.ytimg.com/vi/kUOdTDq6_pA/default.jpg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7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- 2021-04-29 17:00:06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https://i.ytimg.com/vi/7r1z3HN894E/default.jpg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69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- 2021-05-07 14:15:20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https://i.ytimg.com/vi/AAKxFJEAzgU/default.jpg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8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- 2021-05-04 16:18:09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https://i.ytimg.com/vi/3WRIswDz6Co/default.jpg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42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AA81E-B5C5-4193-BAEC-4302D5C59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734204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E950-298A-4815-ADC7-D13085CC2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5D210-D6F8-4D5C-9156-C3A3AA1DA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395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169405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2791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753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106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330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1551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9246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2235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995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9888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3517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9791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6224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97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- 2020-02-05 11:22:09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https://i.ytimg.com/vi/7YgK6pab_9w/default.jpg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91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- 2021-05-06 13:43:48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https://i.ytimg.com/vi/WENt4hQkkVU/default.jpg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9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- 2021-05-02 13:07:09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https://i.ytimg.com/vi/QQQO9CuL1Uk/default.jpg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- 2021-04-30 15:02:08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https://i.ytimg.com/vi/V6DD3db3etI/default.jpg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93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16DC8-5FED-4EE8-A9D4-138EB5A25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991435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B0E7-5191-4EEB-8F7E-174AE7092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4F472-986C-4EC2-8E30-6DD17094A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7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551003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8619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1778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005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470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4810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8541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712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918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299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1754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775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764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2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- 2021-03-27 18:00:07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https://i.ytimg.com/vi/Z8GpxB0tblI/default.jpg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2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- 2021-05-06 19:51:09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https://i.ytimg.com/vi/MOCbZ-U67DU/default.jpg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79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- 2018-02-11 17:14:57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https://i.ytimg.com/vi/_c0Yl4rhZ-8/default.jpg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04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964D4-1265-47B8-8B00-5E1CB6363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004997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58D71-FC2D-4C2C-9944-BD36FBE1A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69C4C-8EC2-45D3-ACE1-07226E3B2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4068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986190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3071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272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040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9248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889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69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3241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632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0670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0404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1782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2441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1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- 2019-10-29 13:59:47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https://i.ytimg.com/vi/oT_8vHNiwFo/default.jpg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72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- 2017-09-21 12:21:33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https://i.ytimg.com/vi/ts-y-f57ZLA/default.jpg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7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- 2021-05-07 19:50:53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https://i.ytimg.com/vi/Ouemg8XUgSA/default.jpg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560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9FE3A-8457-4432-A4EF-90B82F05F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795326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2CF0-E4BA-402D-AB5D-2383F1BB1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A5F40-2F2B-425A-8297-BC91D551E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068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352684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9068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942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716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053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763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7058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2337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8186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5571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86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893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1492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6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- 2021-04-28 18:05:23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https://i.ytimg.com/vi/uuOJmivYFyg/default.jpg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6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- 2021-02-04 17:00:31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https://i.ytimg.com/vi/w8t_CmF6ME4/default.jpg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47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- 2021-01-18 19:00:11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https://i.ytimg.com/vi/Wo0ujKO906o/default.jpg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4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- 2021-05-01 22:59:58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https://i.ytimg.com/vi/Lq8WL2n2KCo/default.jpg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12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50EA1-0E47-43EA-9036-1BDAF730F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1378964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B61C1-6407-4E1A-95AB-7CC8B2CC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Long Tail Top Videos - Letzte 7 Tage (mit bis zu 72 h verzug) | 01.3.02.Sportschau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D76D2-DC61-4B90-A31B-55132C15A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380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335459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5271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7719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8624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698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957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087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9453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33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5022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119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052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4278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4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- 2020-08-07 08:55:32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https://i.ytimg.com/vi/dK4-sI_ViHw/default.jpg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24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77C58-66AF-4B1E-9336-E3E5B3DCA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136833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E0E35-9E9B-4F42-B01D-9D1FCA3CF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ZDF Videos Vortag | ZDFsport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7553E-D6A7-487B-B00E-83A88C02C4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14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877448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16679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80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14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865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53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1978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90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ZDFsport - 2021-05-09 17:46:15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https://img.youtube.com/vi/VZF7tQJBwm8/0.jpg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54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FFC7A-DEC3-4EAF-BF86-30D32CBE9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09.05.2021 - 09.05.2021</a:t>
            </a:r>
          </a:p>
        </p:txBody>
      </p:sp>
    </p:spTree>
    <p:extLst>
      <p:ext uri="{BB962C8B-B14F-4D97-AF65-F5344CB8AC3E}">
        <p14:creationId xmlns:p14="http://schemas.microsoft.com/office/powerpoint/2010/main" val="3231320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3278-B3B5-446B-8CA7-9E835DE6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 Views - letzte 30 Tage | 01.3.02.Sportschau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0B8D5F-70EA-424B-9BA8-7DA4C2ED72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461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5B355-33ED-410C-8A6F-7607228E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24.03.2021 - 22.04.2021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6CD2D-FAEC-4D85-A598-7C5AB9A0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09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8F00-5568-40B2-BD68-69758B1F8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Gesamte geschaute Minuten -Letzte 30 Tage | 01.3.02.Sportschau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86EE65-691E-43B7-A591-CF56B88B5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984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2D99D-9502-49C5-9F55-2AF9D1CDC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24.03.2021 - 22.04.2021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F5A57-05A8-44FB-9D5C-98761B23A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295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3346</Words>
  <Application>Microsoft Office PowerPoint</Application>
  <PresentationFormat>On-screen Show (4:3)</PresentationFormat>
  <Paragraphs>996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Sportschau EURO 2021</vt:lpstr>
      <vt:lpstr>Facebook Key Metrics Table | 01.3.02.Sportschau</vt:lpstr>
      <vt:lpstr>Twitter Key Metrics Table | 01.3.02.Sportschau</vt:lpstr>
      <vt:lpstr>Instagram Key Metrics Table (mit Gesamt-Reach) | 01.3.02.Sportschau</vt:lpstr>
      <vt:lpstr>Youtube YT-Key Metrics Table (edit) | 01.3.02.Sportschau</vt:lpstr>
      <vt:lpstr>Facebook TOP 3 Posts (nach Reach) | 01.3.02.Sportschau - 1 of 3</vt:lpstr>
      <vt:lpstr>Facebook TOP 3 Posts (nach Reach) | 01.3.02.Sportschau - 2 of 3</vt:lpstr>
      <vt:lpstr>Facebook TOP 3 Posts (nach Reach) | 01.3.02.Sportschau - 3 of 3</vt:lpstr>
      <vt:lpstr>Facebook FLOP 3 Posts (nach Reach) | 01.3.02.Sportschau</vt:lpstr>
      <vt:lpstr>Twitter TOP 3 Tweets (nach impressions) | 01.3.02.Sportschau</vt:lpstr>
      <vt:lpstr>Twitter FLOP 3 Tweets (nach impressions) | 01.3.02.Sportschau</vt:lpstr>
      <vt:lpstr>Instagram TOP 3 Instagram Posts (nach reach) | 01.3.02.Sportschau - 1 of 3</vt:lpstr>
      <vt:lpstr>Instagram TOP 3 Instagram Posts (nach reach) | 01.3.02.Sportschau - 2 of 3</vt:lpstr>
      <vt:lpstr>Instagram TOP 3 Instagram Posts (nach reach) | 01.3.02.Sportschau - 3 of 3</vt:lpstr>
      <vt:lpstr>Instagram FLOP 3 Instagram Posts (nach Reach) | 01.3.02.Sportschau - 1 of 3</vt:lpstr>
      <vt:lpstr>Instagram FLOP 3 Instagram Posts (nach Reach) | 01.3.02.Sportschau - 2 of 3</vt:lpstr>
      <vt:lpstr>Instagram FLOP 3 Instagram Posts (nach Reach) | 01.3.02.Sportschau - 3 of 3</vt:lpstr>
      <vt:lpstr>Instagram 3 TOP Instagram Stories (nach Ø-Reach) - Letzte 7 Tage | 01.3.02.Sportschau</vt:lpstr>
      <vt:lpstr>Instagram 3 FLOP Instagram Stories (nach Ø-Reach) - Letzte 7 Tage | 01.3.02.Sportschau</vt:lpstr>
      <vt:lpstr>Youtube TOP 3 YouTube Videos (nach Views) | 01.3.02.Sportschau</vt:lpstr>
      <vt:lpstr>Youtube FLOP 3 YouTube Videos (nach Views) | 01.3.02.Sportschau</vt:lpstr>
      <vt:lpstr>Instagram Key Metrics Table | 01.3.02.Sportschau</vt:lpstr>
      <vt:lpstr>Youtube Long Tail Top Videos - Letzte 7 Tage (mit bis zu 72 h verzug) | 01.3.02.Sportschau - 1 of 8</vt:lpstr>
      <vt:lpstr>Youtube Long Tail Top Videos - Letzte 7 Tage (mit bis zu 72 h verzug) | 01.3.02.Sportschau - 2 of 8</vt:lpstr>
      <vt:lpstr>Youtube Long Tail Top Videos - Letzte 7 Tage (mit bis zu 72 h verzug) | 01.3.02.Sportschau - 3 of 8</vt:lpstr>
      <vt:lpstr>Youtube Long Tail Top Videos - Letzte 7 Tage (mit bis zu 72 h verzug) | 01.3.02.Sportschau - 4 of 8</vt:lpstr>
      <vt:lpstr>Youtube Long Tail Top Videos - Letzte 7 Tage (mit bis zu 72 h verzug) | 01.3.02.Sportschau - 5 of 8</vt:lpstr>
      <vt:lpstr>Youtube Long Tail Top Videos - Letzte 7 Tage (mit bis zu 72 h verzug) | 01.3.02.Sportschau - 6 of 8</vt:lpstr>
      <vt:lpstr>Youtube Long Tail Top Videos - Letzte 7 Tage (mit bis zu 72 h verzug) | 01.3.02.Sportschau - 7 of 8</vt:lpstr>
      <vt:lpstr>Youtube Long Tail Top Videos - Letzte 7 Tage (mit bis zu 72 h verzug) | 01.3.02.Sportschau - 8 of 8</vt:lpstr>
      <vt:lpstr>Youtube ZDF Videos Vortag | ZDFsport</vt:lpstr>
      <vt:lpstr>Youtube Kanal Views - letzte 30 Tage | 01.3.02.Sportschau</vt:lpstr>
      <vt:lpstr>Youtube Gesamte geschaute Minuten -Letzte 30 Tage | 01.3.02.Sportschau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Sportschau EURO 2021</dc:title>
  <dc:creator>Frederik Peiniger</dc:creator>
  <cp:lastModifiedBy>Frederik Peiniger</cp:lastModifiedBy>
  <cp:revision>1</cp:revision>
  <dcterms:created xsi:type="dcterms:W3CDTF">2021-05-10T11:34:45Z</dcterms:created>
  <dcterms:modified xsi:type="dcterms:W3CDTF">2021-05-10T11:36:22Z</dcterms:modified>
</cp:coreProperties>
</file>