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C3C58-7807-4AAA-AFCB-EB3F31273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DieMaus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2D5F760-F42F-4D34-ACE2-E4F2CD7BF0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2420243"/>
              </p:ext>
            </p:extLst>
          </p:nvPr>
        </p:nvGraphicFramePr>
        <p:xfrm>
          <a:off x="457200" y="1731963"/>
          <a:ext cx="7982715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2508012345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1430350572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36471098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35944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13715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14560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427198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60859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26237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07849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71642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770362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53448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66570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138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DieMaus - 2021-02-28 11:00:12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https://i.ytimg.com/vi/gpiPIJ7oZ1E/default.jpg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00:02:54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9307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DieMaus - 2017-07-29 08:00:02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https://i.ytimg.com/vi/lJnQChnv1T4/default.jpg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00:27:06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1836347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835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DieMaus - 2017-07-21 09:18:01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https://i.ytimg.com/vi/XG5xMtg-PEQ/default.jpg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00:39:14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1651699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1635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E06E3C-157A-4B4C-8DD8-29A8862E06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03/01/2021 - 03/07/2021</a:t>
            </a:r>
          </a:p>
        </p:txBody>
      </p:sp>
    </p:spTree>
    <p:extLst>
      <p:ext uri="{BB962C8B-B14F-4D97-AF65-F5344CB8AC3E}">
        <p14:creationId xmlns:p14="http://schemas.microsoft.com/office/powerpoint/2010/main" val="3629866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A9015-7049-41E4-885C-E40165583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DieMaus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5BAB2B-4398-4A3B-8A5C-2194C882B4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66544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3827825880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714219572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32818942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10805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56160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86063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58295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61536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81572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612203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69769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80080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825269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87756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56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DieMaus - 2017-07-30 08:00:03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https://i.ytimg.com/vi/fytHXOIj7b8/default.jpg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00:26:42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43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DieMaus - 2017-07-28 08:00:03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https://i.ytimg.com/vi/_fQ-5ITb2MY/default.jpg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00:25:26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349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DieMaus - 2017-07-22 08:00:02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https://i.ytimg.com/vi/NkTsnj-0o6Q/default.jpg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00:22:08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3644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047128-EDC4-457C-807F-3E4F6A81D3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03/01/2021 - 03/07/2021</a:t>
            </a:r>
          </a:p>
        </p:txBody>
      </p:sp>
    </p:spTree>
    <p:extLst>
      <p:ext uri="{BB962C8B-B14F-4D97-AF65-F5344CB8AC3E}">
        <p14:creationId xmlns:p14="http://schemas.microsoft.com/office/powerpoint/2010/main" val="23956423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DAFBE-970D-4E0C-B9C6-562D87780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DieMaus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3C98EA-CB24-4671-9BB0-20AF8C9E22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89492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672527102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262995702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18563877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396072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401743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01349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19298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55906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833042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829232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0348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55978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29354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51704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686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DieMaus - 2017-07-25 08:00:00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https://i.ytimg.com/vi/aeccMDleSCM/default.jpg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00:32:52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971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DieMaus - 2017-07-27 08:00:02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https://i.ytimg.com/vi/ebMMyyJ9JVc/default.jpg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00:23:19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780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DieMaus - 2017-07-23 08:00:02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https://i.ytimg.com/vi/ycTVIO-Ai1c/default.jpg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00:21:25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0138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2D42CF-2B2D-47C0-A831-EF4941E44A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03/01/2021 - 03/07/2021</a:t>
            </a:r>
          </a:p>
        </p:txBody>
      </p:sp>
    </p:spTree>
    <p:extLst>
      <p:ext uri="{BB962C8B-B14F-4D97-AF65-F5344CB8AC3E}">
        <p14:creationId xmlns:p14="http://schemas.microsoft.com/office/powerpoint/2010/main" val="672550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0E273C-677F-4216-A6BC-0B1AFEEE2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DieMaus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AFE64F-3197-4EFF-9131-AEEBF1E2D7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15451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2230566939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772149300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31514691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39981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84052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18665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55866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015301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954849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80428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67016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55437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72304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80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080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DieMaus - 2021-03-07 10:30:17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https://i.ytimg.com/vi/CxmO2ZTSTWE/default.jpg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01:07:42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677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DieMaus - 2017-07-26 08:00:01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https://i.ytimg.com/vi/9qmDHC_CGoc/default.jpg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00:19:42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0551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DieMaus - 2017-07-24 08:00:01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https://i.ytimg.com/vi/klmJ5h--tzE/default.jpg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00:23:11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594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94BD59-120A-4C1E-9D88-8B8765CD5A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03/01/2021 - 03/07/2021</a:t>
            </a:r>
          </a:p>
        </p:txBody>
      </p:sp>
    </p:spTree>
    <p:extLst>
      <p:ext uri="{BB962C8B-B14F-4D97-AF65-F5344CB8AC3E}">
        <p14:creationId xmlns:p14="http://schemas.microsoft.com/office/powerpoint/2010/main" val="636012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EF488-8382-4665-B87A-3410FF11D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DieMaus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90A0B8-593A-4094-AE86-FF6BE5ADD9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910065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3139489437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2861044718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16909014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70967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86380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58509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51790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01021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51431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24319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09530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97528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6799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4050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8466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DieMaus - 2021-03-01 14:55:27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https://i.ytimg.com/vi/rRgC79g23p4/default.jpg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00:02:52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429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DieMaus - 2014-06-20 14:01:58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https://i.ytimg.com/vi/mf72t9B_CEI/default.jpg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00:05:16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791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DieMaus - 2021-03-06 20:00:03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https://i.ytimg.com/vi/5lIgAEGpYII/default.jpg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4017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EF37EF-5E5F-4034-BD26-D55173909A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03/01/2021 - 03/07/2021</a:t>
            </a:r>
          </a:p>
        </p:txBody>
      </p:sp>
    </p:spTree>
    <p:extLst>
      <p:ext uri="{BB962C8B-B14F-4D97-AF65-F5344CB8AC3E}">
        <p14:creationId xmlns:p14="http://schemas.microsoft.com/office/powerpoint/2010/main" val="1869907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BE704-83F5-4422-95AC-AB88328E2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DieMaus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A954AC-2A7F-419B-A8B0-E457535597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918623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320445716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829730711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34529055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19208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06841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343209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83289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454279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86342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5765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69439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46396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41920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382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717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DieMaus - 2021-03-06 07:00:06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https://i.ytimg.com/vi/su45Azjz-FY/default.jpg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00:05:03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62.75 %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262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DieMaus - 2021-03-05 15:55:54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https://i.ytimg.com/vi/nGtGt_RrMJc/default.jpg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00:05:03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886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DieMaus - 2021-03-05 17:00:01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https://i.ytimg.com/vi/3chYX4ab98U/default.jpg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00:05:04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61.68 %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04937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36A458-9BD3-4926-B53B-8F6C9E2455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03/01/2021 - 03/07/2021</a:t>
            </a:r>
          </a:p>
        </p:txBody>
      </p:sp>
    </p:spTree>
    <p:extLst>
      <p:ext uri="{BB962C8B-B14F-4D97-AF65-F5344CB8AC3E}">
        <p14:creationId xmlns:p14="http://schemas.microsoft.com/office/powerpoint/2010/main" val="37111559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C10D8-34B8-41E0-98DB-AAF21D1AA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DieMaus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2ECEB9-3EFE-4CFC-8767-1E996C5502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13898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982119732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51164151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30008045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374810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97273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96918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04351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16429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85215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43354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4469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15750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84284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2317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1121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DieMaus - 2018-06-29 13:59:48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https://i.ytimg.com/vi/rENWhM-_zzE/default.jpg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54.56 %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0958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DieMaus - 2020-04-01 12:18:46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https://i.ytimg.com/vi/COaH64TTs4U/default.jpg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00:06:04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771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DieMaus - 2014-06-26 15:33:33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https://i.ytimg.com/vi/My1CfBX4cyA/default.jpg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00:03:53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5804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B3699B-95A3-4E89-8E80-43A7AB78CB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03/01/2021 - 03/07/2021</a:t>
            </a:r>
          </a:p>
        </p:txBody>
      </p:sp>
    </p:spTree>
    <p:extLst>
      <p:ext uri="{BB962C8B-B14F-4D97-AF65-F5344CB8AC3E}">
        <p14:creationId xmlns:p14="http://schemas.microsoft.com/office/powerpoint/2010/main" val="4606797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98F95-13D5-475E-A273-B75B3DFC4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DieMaus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5D090B-3511-49D7-93B2-4578EFB961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960632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1532769309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857224684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14116520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80517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85493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77853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654158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00278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08610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40037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98359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25724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207648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142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713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DieMaus - 2021-03-05 17:36:29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https://i.ytimg.com/vi/Wf-dn5_LXAk/default.jpg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00:07:44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561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DieMaus - 2021-03-06 15:00:07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https://i.ytimg.com/vi/Ki_yvN6TExw/default.jpg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00:06:30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773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DieMaus - 2021-03-04 11:00:19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https://i.ytimg.com/vi/y51G7QeozJs/default.jpg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00:03:51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1090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0B0BF5-F014-413C-938B-0F0CB10D319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03/01/2021 - 03/07/2021</a:t>
            </a:r>
          </a:p>
        </p:txBody>
      </p:sp>
    </p:spTree>
    <p:extLst>
      <p:ext uri="{BB962C8B-B14F-4D97-AF65-F5344CB8AC3E}">
        <p14:creationId xmlns:p14="http://schemas.microsoft.com/office/powerpoint/2010/main" val="30707453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1071E-09C0-4236-B367-8F54C7C13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Top Videos Table | DieMaus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D7D7B0-26C3-4390-AFB7-88396093CF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70601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901986162"/>
                    </a:ext>
                  </a:extLst>
                </a:gridCol>
                <a:gridCol w="822961">
                  <a:extLst>
                    <a:ext uri="{9D8B030D-6E8A-4147-A177-3AD203B41FA5}">
                      <a16:colId xmlns:a16="http://schemas.microsoft.com/office/drawing/2014/main" val="3865781706"/>
                    </a:ext>
                  </a:extLst>
                </a:gridCol>
                <a:gridCol w="987553">
                  <a:extLst>
                    <a:ext uri="{9D8B030D-6E8A-4147-A177-3AD203B41FA5}">
                      <a16:colId xmlns:a16="http://schemas.microsoft.com/office/drawing/2014/main" val="28293327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065401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87779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570039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85280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606059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15341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34104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15863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40278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643732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331515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288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DieMaus - 2020-04-03 12:27:49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https://i.ytimg.com/vi/l-M5fZmYwtY/default.jpg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00:04:34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2378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5D6E77-67A2-4663-9FC8-BEDAD4EA3E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03/01/2021 - 03/07/2021</a:t>
            </a:r>
          </a:p>
        </p:txBody>
      </p:sp>
    </p:spTree>
    <p:extLst>
      <p:ext uri="{BB962C8B-B14F-4D97-AF65-F5344CB8AC3E}">
        <p14:creationId xmlns:p14="http://schemas.microsoft.com/office/powerpoint/2010/main" val="6134015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5</TotalTime>
  <Words>1185</Words>
  <Application>Microsoft Office PowerPoint</Application>
  <PresentationFormat>On-screen Show (4:3)</PresentationFormat>
  <Paragraphs>469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Youtube Private Top Videos Table | DieMaus - 1 of 9</vt:lpstr>
      <vt:lpstr>Youtube Private Top Videos Table | DieMaus - 2 of 9</vt:lpstr>
      <vt:lpstr>Youtube Private Top Videos Table | DieMaus - 3 of 9</vt:lpstr>
      <vt:lpstr>Youtube Private Top Videos Table | DieMaus - 4 of 9</vt:lpstr>
      <vt:lpstr>Youtube Private Top Videos Table | DieMaus - 5 of 9</vt:lpstr>
      <vt:lpstr>Youtube Private Top Videos Table | DieMaus - 6 of 9</vt:lpstr>
      <vt:lpstr>Youtube Private Top Videos Table | DieMaus - 7 of 9</vt:lpstr>
      <vt:lpstr>Youtube Private Top Videos Table | DieMaus - 8 of 9</vt:lpstr>
      <vt:lpstr>Youtube Private Top Videos Table | DieMaus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Private Top Videos Table | DieMaus - 1 of 9</dc:title>
  <dc:creator>Frederik Peiniger</dc:creator>
  <cp:lastModifiedBy>Frederik Peiniger</cp:lastModifiedBy>
  <cp:revision>1</cp:revision>
  <dcterms:created xsi:type="dcterms:W3CDTF">2021-03-11T11:52:55Z</dcterms:created>
  <dcterms:modified xsi:type="dcterms:W3CDTF">2021-03-11T11:58:10Z</dcterms:modified>
</cp:coreProperties>
</file>