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DA52-49F0-9F81-3868B106E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59592"/>
        <c:axId val="317161560"/>
      </c:lineChart>
      <c:catAx>
        <c:axId val="31715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61560"/>
        <c:crosses val="autoZero"/>
        <c:auto val="1"/>
        <c:lblAlgn val="ctr"/>
        <c:lblOffset val="100"/>
        <c:noMultiLvlLbl val="0"/>
      </c:catAx>
      <c:valAx>
        <c:axId val="31716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5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0DEB-2E22-404C-A329-7CEA814A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01.1.01.01 1LIVE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7ABF3B-4B20-43F1-8B1D-10CBDF6C0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81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13851-74C6-4AF9-9949-EDE88723B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01.01.2020 - 30.11.2020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2826F-C6FE-49BC-9A67-7E01DBA2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25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01.1.01.01 1LIVE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01.1.01.01 1LIVE profile</dc:title>
  <dc:creator>Frederik Peiniger</dc:creator>
  <cp:lastModifiedBy>Frederik Peiniger</cp:lastModifiedBy>
  <cp:revision>1</cp:revision>
  <dcterms:created xsi:type="dcterms:W3CDTF">2020-12-07T14:14:53Z</dcterms:created>
  <dcterms:modified xsi:type="dcterms:W3CDTF">2020-12-07T14:15:00Z</dcterms:modified>
</cp:coreProperties>
</file>