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86E4C-92C5-49E4-95CF-87926CA7D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Community-Management-Quote mit Kommentarzahl | WDR_Facebook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ADDCF-3DD0-434D-B4F9-5ECDE3FE33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9614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06522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27897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235381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53036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Gesamtanzahl 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der Redaktion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Community-Management-Quote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6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8.3682008368201 %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80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8.3278647542264 %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9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nach Neun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8.2627118644068 %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45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Ruhr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8.1857628708807 %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21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 - Radio Colonia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8.055152394775 %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81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Funkhausorchester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7.639569049951 %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95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7.1540880503145 %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39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Südwestfalen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6.9789758352962 %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45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Heimathäppchen - Land und Lecker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6.5345846367744 %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26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6.5010543640385 %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582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6DDA3-D4FA-4996-9A52-D13568530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10/01/2020 - 10/31/2020</a:t>
            </a:r>
          </a:p>
        </p:txBody>
      </p:sp>
    </p:spTree>
    <p:extLst>
      <p:ext uri="{BB962C8B-B14F-4D97-AF65-F5344CB8AC3E}">
        <p14:creationId xmlns:p14="http://schemas.microsoft.com/office/powerpoint/2010/main" val="421322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3CC68-7B0A-4BD0-94D1-71DEA4775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Community-Management-Quote mit Kommentarzahl | WDR_Facebook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D19D6-0C2F-4DCE-B7B3-2DF64EB26A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178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31086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66853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820171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5402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Gesamtanzahl 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der Redaktion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Community-Management-Quote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33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5.9032007974305 %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51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5.85232668566 %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955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Bergisches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5.4812770614265 %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26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Sinfonieorchester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5.2777777777778 %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3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4.5397648137374 %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4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Aktuelle 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4.5278428545684 %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56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Münsterland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4.4046038069942 %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60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Rundfunkchor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4.3859649122807 %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148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Düsseldorf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4.1750570546382 %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0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4.1467304625199 %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08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04FB4-C2D0-4096-892F-8FB3AC09F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10/01/2020 - 10/31/2020</a:t>
            </a:r>
          </a:p>
        </p:txBody>
      </p:sp>
    </p:spTree>
    <p:extLst>
      <p:ext uri="{BB962C8B-B14F-4D97-AF65-F5344CB8AC3E}">
        <p14:creationId xmlns:p14="http://schemas.microsoft.com/office/powerpoint/2010/main" val="294599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510E2-EB46-4C26-9993-693769325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Community-Management-Quote mit Kommentarzahl | WDR_Facebook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0D8C2D-E778-4316-8674-32559F308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996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706436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89958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356191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4954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Gesamtanzahl 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der Redaktion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Community-Management-Quote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6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Hier und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4.0728831725616 %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82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3.7766830870279 %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62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Dortmund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3.6402029688928 %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51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Plan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3.6363636363636 %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4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3.5245853138991 %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697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ED297-2604-4FAC-A476-59F6EF1F2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10/01/2020 - 10/31/2020</a:t>
            </a:r>
          </a:p>
        </p:txBody>
      </p:sp>
    </p:spTree>
    <p:extLst>
      <p:ext uri="{BB962C8B-B14F-4D97-AF65-F5344CB8AC3E}">
        <p14:creationId xmlns:p14="http://schemas.microsoft.com/office/powerpoint/2010/main" val="4228557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231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Community-Management-Quote mit Kommentarzahl | WDR_Facebook - 1 of 3</vt:lpstr>
      <vt:lpstr>Facebook Community-Management-Quote mit Kommentarzahl | WDR_Facebook - 2 of 3</vt:lpstr>
      <vt:lpstr>Facebook Community-Management-Quote mit Kommentarzahl | WDR_Facebook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Community-Management-Quote mit Kommentarzahl | WDR_Facebook - 1 of 3</dc:title>
  <dc:creator>Frederik Peiniger</dc:creator>
  <cp:lastModifiedBy>Frederik Peiniger</cp:lastModifiedBy>
  <cp:revision>1</cp:revision>
  <dcterms:created xsi:type="dcterms:W3CDTF">2020-11-09T09:25:32Z</dcterms:created>
  <dcterms:modified xsi:type="dcterms:W3CDTF">2020-11-09T09:26:09Z</dcterms:modified>
</cp:coreProperties>
</file>